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73" r:id="rId2"/>
    <p:sldId id="274" r:id="rId3"/>
    <p:sldId id="276" r:id="rId4"/>
    <p:sldId id="278" r:id="rId5"/>
    <p:sldId id="277" r:id="rId6"/>
    <p:sldId id="260" r:id="rId7"/>
    <p:sldId id="257" r:id="rId8"/>
    <p:sldId id="258" r:id="rId9"/>
    <p:sldId id="261" r:id="rId10"/>
    <p:sldId id="259" r:id="rId11"/>
    <p:sldId id="262" r:id="rId12"/>
    <p:sldId id="263" r:id="rId13"/>
    <p:sldId id="271" r:id="rId14"/>
    <p:sldId id="281" r:id="rId15"/>
    <p:sldId id="280" r:id="rId16"/>
    <p:sldId id="264" r:id="rId17"/>
    <p:sldId id="265" r:id="rId18"/>
    <p:sldId id="282" r:id="rId19"/>
    <p:sldId id="266" r:id="rId20"/>
    <p:sldId id="268" r:id="rId21"/>
    <p:sldId id="267" r:id="rId22"/>
    <p:sldId id="269" r:id="rId23"/>
    <p:sldId id="270" r:id="rId24"/>
    <p:sldId id="279"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6" Type="http://schemas.openxmlformats.org/officeDocument/2006/relationships/image" Target="../media/image14.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1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diagrams/_rels/data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ata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ata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diagrams/_rels/data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6" Type="http://schemas.openxmlformats.org/officeDocument/2006/relationships/image" Target="../media/image14.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1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diagrams/_rels/drawing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BE4912-57E7-4167-AD3C-236446225A8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1C9D04C-1933-4E4A-B25E-84118648085C}">
      <dgm:prSet custT="1"/>
      <dgm:spPr/>
      <dgm:t>
        <a:bodyPr/>
        <a:lstStyle/>
        <a:p>
          <a:pPr algn="ctr"/>
          <a:r>
            <a:rPr lang="en-US" sz="1800" b="1" dirty="0">
              <a:latin typeface="Arial Nova" panose="020B0504020202020204" pitchFamily="34" charset="0"/>
            </a:rPr>
            <a:t>Smart University is a “university which enhances the education, research, and work experience of stakeholders by incorporating digital, innovative, and internet-based technologies for the betterment of the society at-large.”</a:t>
          </a:r>
        </a:p>
      </dgm:t>
    </dgm:pt>
    <dgm:pt modelId="{20961AEA-5655-405C-B139-378518101055}" type="parTrans" cxnId="{5E7BBA0F-2BFA-496D-8016-7ED689922CCF}">
      <dgm:prSet/>
      <dgm:spPr/>
      <dgm:t>
        <a:bodyPr/>
        <a:lstStyle/>
        <a:p>
          <a:endParaRPr lang="en-US"/>
        </a:p>
      </dgm:t>
    </dgm:pt>
    <dgm:pt modelId="{C72DE3D7-6F7C-4C39-9A20-71EE2457E3B8}" type="sibTrans" cxnId="{5E7BBA0F-2BFA-496D-8016-7ED689922CCF}">
      <dgm:prSet/>
      <dgm:spPr/>
      <dgm:t>
        <a:bodyPr/>
        <a:lstStyle/>
        <a:p>
          <a:endParaRPr lang="en-US"/>
        </a:p>
      </dgm:t>
    </dgm:pt>
    <dgm:pt modelId="{D7B797B0-D7A0-4688-AEA9-E76F000ADFB9}">
      <dgm:prSet custT="1"/>
      <dgm:spPr/>
      <dgm:t>
        <a:bodyPr/>
        <a:lstStyle/>
        <a:p>
          <a:pPr algn="ctr"/>
          <a:r>
            <a:rPr lang="en-US" sz="1800" b="1" dirty="0">
              <a:latin typeface="Arial Nova" panose="020B0504020202020204" pitchFamily="34" charset="0"/>
            </a:rPr>
            <a:t>A “Smart University” is not a destination, or a milestone. It is rather a continuation of the journey of progress of Universities’ role to serve humanity.</a:t>
          </a:r>
        </a:p>
      </dgm:t>
    </dgm:pt>
    <dgm:pt modelId="{19972E85-4289-4E48-BEBC-1AA23EC9C5C6}" type="parTrans" cxnId="{B305FA38-6A9B-4861-BCA7-6C1D1BDD72F5}">
      <dgm:prSet/>
      <dgm:spPr/>
      <dgm:t>
        <a:bodyPr/>
        <a:lstStyle/>
        <a:p>
          <a:endParaRPr lang="en-US"/>
        </a:p>
      </dgm:t>
    </dgm:pt>
    <dgm:pt modelId="{BB5842FA-F505-468F-969E-CB5C04BFDEC6}" type="sibTrans" cxnId="{B305FA38-6A9B-4861-BCA7-6C1D1BDD72F5}">
      <dgm:prSet/>
      <dgm:spPr/>
      <dgm:t>
        <a:bodyPr/>
        <a:lstStyle/>
        <a:p>
          <a:endParaRPr lang="en-US"/>
        </a:p>
      </dgm:t>
    </dgm:pt>
    <dgm:pt modelId="{A45910C5-2A73-4209-9355-9AF44C328900}">
      <dgm:prSet custT="1"/>
      <dgm:spPr/>
      <dgm:t>
        <a:bodyPr/>
        <a:lstStyle/>
        <a:p>
          <a:pPr algn="ctr"/>
          <a:r>
            <a:rPr lang="en-US" sz="1800" b="1" dirty="0">
              <a:latin typeface="Arial Nova" panose="020B0504020202020204" pitchFamily="34" charset="0"/>
            </a:rPr>
            <a:t>A smart University focuses on Smart Campus, Smart People, Smart Education, Smart Research, Smart Governance , Smart Influence.</a:t>
          </a:r>
        </a:p>
      </dgm:t>
    </dgm:pt>
    <dgm:pt modelId="{BDA94648-379E-4A1B-91B7-EA5E71D409B1}" type="parTrans" cxnId="{AE203155-3ADC-4A79-ABB8-AC7006892A42}">
      <dgm:prSet/>
      <dgm:spPr/>
      <dgm:t>
        <a:bodyPr/>
        <a:lstStyle/>
        <a:p>
          <a:endParaRPr lang="en-US"/>
        </a:p>
      </dgm:t>
    </dgm:pt>
    <dgm:pt modelId="{3597D7E4-ABD3-436F-9689-83B15CD99640}" type="sibTrans" cxnId="{AE203155-3ADC-4A79-ABB8-AC7006892A42}">
      <dgm:prSet/>
      <dgm:spPr/>
      <dgm:t>
        <a:bodyPr/>
        <a:lstStyle/>
        <a:p>
          <a:endParaRPr lang="en-US"/>
        </a:p>
      </dgm:t>
    </dgm:pt>
    <dgm:pt modelId="{A6ECB5A6-2C84-4764-9E90-4C8077D4E52D}" type="pres">
      <dgm:prSet presAssocID="{8DBE4912-57E7-4167-AD3C-236446225A8A}" presName="root" presStyleCnt="0">
        <dgm:presLayoutVars>
          <dgm:dir/>
          <dgm:resizeHandles val="exact"/>
        </dgm:presLayoutVars>
      </dgm:prSet>
      <dgm:spPr/>
    </dgm:pt>
    <dgm:pt modelId="{D347C2E2-E2CF-41B1-B2D1-E82E6769C7D7}" type="pres">
      <dgm:prSet presAssocID="{E1C9D04C-1933-4E4A-B25E-84118648085C}" presName="compNode" presStyleCnt="0"/>
      <dgm:spPr/>
    </dgm:pt>
    <dgm:pt modelId="{6E8FD22A-B9FF-4099-98AD-B79237E2F2C1}" type="pres">
      <dgm:prSet presAssocID="{E1C9D04C-1933-4E4A-B25E-84118648085C}" presName="bgRect" presStyleLbl="bgShp" presStyleIdx="0" presStyleCnt="3"/>
      <dgm:spPr/>
    </dgm:pt>
    <dgm:pt modelId="{5058E3EA-DD08-4E0B-8230-5599D9C618FE}" type="pres">
      <dgm:prSet presAssocID="{E1C9D04C-1933-4E4A-B25E-84118648085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hoolhouse"/>
        </a:ext>
      </dgm:extLst>
    </dgm:pt>
    <dgm:pt modelId="{23C8223C-20F4-401C-8554-14CF55A92423}" type="pres">
      <dgm:prSet presAssocID="{E1C9D04C-1933-4E4A-B25E-84118648085C}" presName="spaceRect" presStyleCnt="0"/>
      <dgm:spPr/>
    </dgm:pt>
    <dgm:pt modelId="{6E9DE882-4F9C-496F-9358-1AD7C0F43AB3}" type="pres">
      <dgm:prSet presAssocID="{E1C9D04C-1933-4E4A-B25E-84118648085C}" presName="parTx" presStyleLbl="revTx" presStyleIdx="0" presStyleCnt="3">
        <dgm:presLayoutVars>
          <dgm:chMax val="0"/>
          <dgm:chPref val="0"/>
        </dgm:presLayoutVars>
      </dgm:prSet>
      <dgm:spPr/>
    </dgm:pt>
    <dgm:pt modelId="{D92DB752-2851-4C66-A877-92C83973FF17}" type="pres">
      <dgm:prSet presAssocID="{C72DE3D7-6F7C-4C39-9A20-71EE2457E3B8}" presName="sibTrans" presStyleCnt="0"/>
      <dgm:spPr/>
    </dgm:pt>
    <dgm:pt modelId="{DF7BD380-6AA9-4914-90A8-F2F0F2351810}" type="pres">
      <dgm:prSet presAssocID="{D7B797B0-D7A0-4688-AEA9-E76F000ADFB9}" presName="compNode" presStyleCnt="0"/>
      <dgm:spPr/>
    </dgm:pt>
    <dgm:pt modelId="{9AD7B60B-C4C3-498A-AEA1-004C6E70B73A}" type="pres">
      <dgm:prSet presAssocID="{D7B797B0-D7A0-4688-AEA9-E76F000ADFB9}" presName="bgRect" presStyleLbl="bgShp" presStyleIdx="1" presStyleCnt="3"/>
      <dgm:spPr/>
    </dgm:pt>
    <dgm:pt modelId="{5AA941C9-BC3E-41AD-9679-283244FF9041}" type="pres">
      <dgm:prSet presAssocID="{D7B797B0-D7A0-4688-AEA9-E76F000ADFB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Roll"/>
        </a:ext>
      </dgm:extLst>
    </dgm:pt>
    <dgm:pt modelId="{2F9F4251-FFCE-43C3-9FA9-3D54B69FED58}" type="pres">
      <dgm:prSet presAssocID="{D7B797B0-D7A0-4688-AEA9-E76F000ADFB9}" presName="spaceRect" presStyleCnt="0"/>
      <dgm:spPr/>
    </dgm:pt>
    <dgm:pt modelId="{8FF5ED3D-F984-45D6-A3F3-8DE25636DDAB}" type="pres">
      <dgm:prSet presAssocID="{D7B797B0-D7A0-4688-AEA9-E76F000ADFB9}" presName="parTx" presStyleLbl="revTx" presStyleIdx="1" presStyleCnt="3" custScaleY="105383">
        <dgm:presLayoutVars>
          <dgm:chMax val="0"/>
          <dgm:chPref val="0"/>
        </dgm:presLayoutVars>
      </dgm:prSet>
      <dgm:spPr/>
    </dgm:pt>
    <dgm:pt modelId="{993A0FC2-B440-40C0-AB79-E5AA41B58A9F}" type="pres">
      <dgm:prSet presAssocID="{BB5842FA-F505-468F-969E-CB5C04BFDEC6}" presName="sibTrans" presStyleCnt="0"/>
      <dgm:spPr/>
    </dgm:pt>
    <dgm:pt modelId="{532B6827-5830-46F1-92CF-94A16076011B}" type="pres">
      <dgm:prSet presAssocID="{A45910C5-2A73-4209-9355-9AF44C328900}" presName="compNode" presStyleCnt="0"/>
      <dgm:spPr/>
    </dgm:pt>
    <dgm:pt modelId="{FE24FA8F-8185-4624-A2B4-38F1ACFEFC62}" type="pres">
      <dgm:prSet presAssocID="{A45910C5-2A73-4209-9355-9AF44C328900}" presName="bgRect" presStyleLbl="bgShp" presStyleIdx="2" presStyleCnt="3"/>
      <dgm:spPr/>
    </dgm:pt>
    <dgm:pt modelId="{45FB15DD-76AD-4F97-AEC6-B216AD00C054}" type="pres">
      <dgm:prSet presAssocID="{A45910C5-2A73-4209-9355-9AF44C3289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DA951AB-604A-4399-AD30-9089ED4D415A}" type="pres">
      <dgm:prSet presAssocID="{A45910C5-2A73-4209-9355-9AF44C328900}" presName="spaceRect" presStyleCnt="0"/>
      <dgm:spPr/>
    </dgm:pt>
    <dgm:pt modelId="{76486EF7-3585-4DB3-89A4-F8749305D6BF}" type="pres">
      <dgm:prSet presAssocID="{A45910C5-2A73-4209-9355-9AF44C328900}" presName="parTx" presStyleLbl="revTx" presStyleIdx="2" presStyleCnt="3">
        <dgm:presLayoutVars>
          <dgm:chMax val="0"/>
          <dgm:chPref val="0"/>
        </dgm:presLayoutVars>
      </dgm:prSet>
      <dgm:spPr/>
    </dgm:pt>
  </dgm:ptLst>
  <dgm:cxnLst>
    <dgm:cxn modelId="{5E7BBA0F-2BFA-496D-8016-7ED689922CCF}" srcId="{8DBE4912-57E7-4167-AD3C-236446225A8A}" destId="{E1C9D04C-1933-4E4A-B25E-84118648085C}" srcOrd="0" destOrd="0" parTransId="{20961AEA-5655-405C-B139-378518101055}" sibTransId="{C72DE3D7-6F7C-4C39-9A20-71EE2457E3B8}"/>
    <dgm:cxn modelId="{B305FA38-6A9B-4861-BCA7-6C1D1BDD72F5}" srcId="{8DBE4912-57E7-4167-AD3C-236446225A8A}" destId="{D7B797B0-D7A0-4688-AEA9-E76F000ADFB9}" srcOrd="1" destOrd="0" parTransId="{19972E85-4289-4E48-BEBC-1AA23EC9C5C6}" sibTransId="{BB5842FA-F505-468F-969E-CB5C04BFDEC6}"/>
    <dgm:cxn modelId="{971D695F-59CC-4383-A63D-4C7E6C34404C}" type="presOf" srcId="{A45910C5-2A73-4209-9355-9AF44C328900}" destId="{76486EF7-3585-4DB3-89A4-F8749305D6BF}" srcOrd="0" destOrd="0" presId="urn:microsoft.com/office/officeart/2018/2/layout/IconVerticalSolidList"/>
    <dgm:cxn modelId="{AE203155-3ADC-4A79-ABB8-AC7006892A42}" srcId="{8DBE4912-57E7-4167-AD3C-236446225A8A}" destId="{A45910C5-2A73-4209-9355-9AF44C328900}" srcOrd="2" destOrd="0" parTransId="{BDA94648-379E-4A1B-91B7-EA5E71D409B1}" sibTransId="{3597D7E4-ABD3-436F-9689-83B15CD99640}"/>
    <dgm:cxn modelId="{C9EF7FAD-6CCB-4AC8-83B8-C1F8663A0B3C}" type="presOf" srcId="{D7B797B0-D7A0-4688-AEA9-E76F000ADFB9}" destId="{8FF5ED3D-F984-45D6-A3F3-8DE25636DDAB}" srcOrd="0" destOrd="0" presId="urn:microsoft.com/office/officeart/2018/2/layout/IconVerticalSolidList"/>
    <dgm:cxn modelId="{C5E591CE-3E7A-4A7D-8343-CAE231D50B64}" type="presOf" srcId="{8DBE4912-57E7-4167-AD3C-236446225A8A}" destId="{A6ECB5A6-2C84-4764-9E90-4C8077D4E52D}" srcOrd="0" destOrd="0" presId="urn:microsoft.com/office/officeart/2018/2/layout/IconVerticalSolidList"/>
    <dgm:cxn modelId="{331B81DE-2720-4540-8A98-9E55C7D66CBF}" type="presOf" srcId="{E1C9D04C-1933-4E4A-B25E-84118648085C}" destId="{6E9DE882-4F9C-496F-9358-1AD7C0F43AB3}" srcOrd="0" destOrd="0" presId="urn:microsoft.com/office/officeart/2018/2/layout/IconVerticalSolidList"/>
    <dgm:cxn modelId="{65B80D59-08E7-40DE-84E0-F52407440426}" type="presParOf" srcId="{A6ECB5A6-2C84-4764-9E90-4C8077D4E52D}" destId="{D347C2E2-E2CF-41B1-B2D1-E82E6769C7D7}" srcOrd="0" destOrd="0" presId="urn:microsoft.com/office/officeart/2018/2/layout/IconVerticalSolidList"/>
    <dgm:cxn modelId="{DC691FA0-C38B-4BAA-B496-E1A96F047039}" type="presParOf" srcId="{D347C2E2-E2CF-41B1-B2D1-E82E6769C7D7}" destId="{6E8FD22A-B9FF-4099-98AD-B79237E2F2C1}" srcOrd="0" destOrd="0" presId="urn:microsoft.com/office/officeart/2018/2/layout/IconVerticalSolidList"/>
    <dgm:cxn modelId="{D5C7B6C9-9499-471F-89E1-AE240D176DB9}" type="presParOf" srcId="{D347C2E2-E2CF-41B1-B2D1-E82E6769C7D7}" destId="{5058E3EA-DD08-4E0B-8230-5599D9C618FE}" srcOrd="1" destOrd="0" presId="urn:microsoft.com/office/officeart/2018/2/layout/IconVerticalSolidList"/>
    <dgm:cxn modelId="{420D1440-845A-4A79-994B-C5F082BCDCA8}" type="presParOf" srcId="{D347C2E2-E2CF-41B1-B2D1-E82E6769C7D7}" destId="{23C8223C-20F4-401C-8554-14CF55A92423}" srcOrd="2" destOrd="0" presId="urn:microsoft.com/office/officeart/2018/2/layout/IconVerticalSolidList"/>
    <dgm:cxn modelId="{8D774F7D-3F60-4D01-AA46-CDB557E3ABC4}" type="presParOf" srcId="{D347C2E2-E2CF-41B1-B2D1-E82E6769C7D7}" destId="{6E9DE882-4F9C-496F-9358-1AD7C0F43AB3}" srcOrd="3" destOrd="0" presId="urn:microsoft.com/office/officeart/2018/2/layout/IconVerticalSolidList"/>
    <dgm:cxn modelId="{438DF285-0EBF-45DC-AFCE-9ACDB95D706A}" type="presParOf" srcId="{A6ECB5A6-2C84-4764-9E90-4C8077D4E52D}" destId="{D92DB752-2851-4C66-A877-92C83973FF17}" srcOrd="1" destOrd="0" presId="urn:microsoft.com/office/officeart/2018/2/layout/IconVerticalSolidList"/>
    <dgm:cxn modelId="{B96763ED-F9D1-4BC6-8C2E-3DC6EB604659}" type="presParOf" srcId="{A6ECB5A6-2C84-4764-9E90-4C8077D4E52D}" destId="{DF7BD380-6AA9-4914-90A8-F2F0F2351810}" srcOrd="2" destOrd="0" presId="urn:microsoft.com/office/officeart/2018/2/layout/IconVerticalSolidList"/>
    <dgm:cxn modelId="{4C5CC8BC-B979-4DCA-8D68-F0058550226B}" type="presParOf" srcId="{DF7BD380-6AA9-4914-90A8-F2F0F2351810}" destId="{9AD7B60B-C4C3-498A-AEA1-004C6E70B73A}" srcOrd="0" destOrd="0" presId="urn:microsoft.com/office/officeart/2018/2/layout/IconVerticalSolidList"/>
    <dgm:cxn modelId="{7551E2BF-DA57-44D0-8447-A011A50D6A38}" type="presParOf" srcId="{DF7BD380-6AA9-4914-90A8-F2F0F2351810}" destId="{5AA941C9-BC3E-41AD-9679-283244FF9041}" srcOrd="1" destOrd="0" presId="urn:microsoft.com/office/officeart/2018/2/layout/IconVerticalSolidList"/>
    <dgm:cxn modelId="{36DE59BA-4647-4C58-AF21-5BB6FDA4C26A}" type="presParOf" srcId="{DF7BD380-6AA9-4914-90A8-F2F0F2351810}" destId="{2F9F4251-FFCE-43C3-9FA9-3D54B69FED58}" srcOrd="2" destOrd="0" presId="urn:microsoft.com/office/officeart/2018/2/layout/IconVerticalSolidList"/>
    <dgm:cxn modelId="{7284E9D6-BFD9-4304-92A3-2A81ED3C7FE4}" type="presParOf" srcId="{DF7BD380-6AA9-4914-90A8-F2F0F2351810}" destId="{8FF5ED3D-F984-45D6-A3F3-8DE25636DDAB}" srcOrd="3" destOrd="0" presId="urn:microsoft.com/office/officeart/2018/2/layout/IconVerticalSolidList"/>
    <dgm:cxn modelId="{2BB5FAA5-F350-403F-96C8-AE4A5F08E69B}" type="presParOf" srcId="{A6ECB5A6-2C84-4764-9E90-4C8077D4E52D}" destId="{993A0FC2-B440-40C0-AB79-E5AA41B58A9F}" srcOrd="3" destOrd="0" presId="urn:microsoft.com/office/officeart/2018/2/layout/IconVerticalSolidList"/>
    <dgm:cxn modelId="{076F2C1E-8FB6-41F8-9FF9-FAEC48C499F2}" type="presParOf" srcId="{A6ECB5A6-2C84-4764-9E90-4C8077D4E52D}" destId="{532B6827-5830-46F1-92CF-94A16076011B}" srcOrd="4" destOrd="0" presId="urn:microsoft.com/office/officeart/2018/2/layout/IconVerticalSolidList"/>
    <dgm:cxn modelId="{85676DAB-19A0-4181-9717-E59006AA0ED0}" type="presParOf" srcId="{532B6827-5830-46F1-92CF-94A16076011B}" destId="{FE24FA8F-8185-4624-A2B4-38F1ACFEFC62}" srcOrd="0" destOrd="0" presId="urn:microsoft.com/office/officeart/2018/2/layout/IconVerticalSolidList"/>
    <dgm:cxn modelId="{9296D836-797E-4DB2-97D0-2B098D7DF099}" type="presParOf" srcId="{532B6827-5830-46F1-92CF-94A16076011B}" destId="{45FB15DD-76AD-4F97-AEC6-B216AD00C054}" srcOrd="1" destOrd="0" presId="urn:microsoft.com/office/officeart/2018/2/layout/IconVerticalSolidList"/>
    <dgm:cxn modelId="{A8A89A95-1EFE-467D-AA49-B12FC9E931C9}" type="presParOf" srcId="{532B6827-5830-46F1-92CF-94A16076011B}" destId="{5DA951AB-604A-4399-AD30-9089ED4D415A}" srcOrd="2" destOrd="0" presId="urn:microsoft.com/office/officeart/2018/2/layout/IconVerticalSolidList"/>
    <dgm:cxn modelId="{F37A5AD2-6795-42AB-BBD5-B20E248A939F}" type="presParOf" srcId="{532B6827-5830-46F1-92CF-94A16076011B}" destId="{76486EF7-3585-4DB3-89A4-F8749305D6B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146455-5702-46CA-B2F3-23C0F654E9B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1897770-83AF-45E7-8549-8D7D5DBF766F}">
      <dgm:prSet custT="1"/>
      <dgm:spPr/>
      <dgm:t>
        <a:bodyPr/>
        <a:lstStyle/>
        <a:p>
          <a:pPr>
            <a:defRPr cap="all"/>
          </a:pPr>
          <a:r>
            <a:rPr lang="en-US" sz="1800" b="1"/>
            <a:t>To avoid the wastage of Electricity</a:t>
          </a:r>
          <a:endParaRPr lang="en-US" sz="1800" b="1" dirty="0"/>
        </a:p>
      </dgm:t>
    </dgm:pt>
    <dgm:pt modelId="{0FE81BBA-606A-4962-9960-1CBB6E9CDD95}" type="parTrans" cxnId="{832D98BA-E618-4D08-BFC9-6DCD80CF0269}">
      <dgm:prSet/>
      <dgm:spPr/>
      <dgm:t>
        <a:bodyPr/>
        <a:lstStyle/>
        <a:p>
          <a:endParaRPr lang="en-US"/>
        </a:p>
      </dgm:t>
    </dgm:pt>
    <dgm:pt modelId="{12837BC0-261F-48F2-A681-117220399917}" type="sibTrans" cxnId="{832D98BA-E618-4D08-BFC9-6DCD80CF0269}">
      <dgm:prSet/>
      <dgm:spPr/>
      <dgm:t>
        <a:bodyPr/>
        <a:lstStyle/>
        <a:p>
          <a:endParaRPr lang="en-US"/>
        </a:p>
      </dgm:t>
    </dgm:pt>
    <dgm:pt modelId="{74E6BA87-B2AD-48B4-B96D-79011DEEB6FE}">
      <dgm:prSet custT="1"/>
      <dgm:spPr/>
      <dgm:t>
        <a:bodyPr/>
        <a:lstStyle/>
        <a:p>
          <a:pPr>
            <a:defRPr cap="all"/>
          </a:pPr>
          <a:r>
            <a:rPr lang="en-US" sz="1800" b="1"/>
            <a:t>Sometimes we forget to switch off AC, Fan Lights. </a:t>
          </a:r>
          <a:endParaRPr lang="en-US" sz="1800" b="1" dirty="0"/>
        </a:p>
      </dgm:t>
    </dgm:pt>
    <dgm:pt modelId="{C8844F4A-81C3-4BFD-BF40-3D2F1D864AEB}" type="parTrans" cxnId="{B0BCAE3C-DCE1-4F8B-8FAF-47A17C073CDC}">
      <dgm:prSet/>
      <dgm:spPr/>
      <dgm:t>
        <a:bodyPr/>
        <a:lstStyle/>
        <a:p>
          <a:endParaRPr lang="en-US"/>
        </a:p>
      </dgm:t>
    </dgm:pt>
    <dgm:pt modelId="{54AF2EF5-B945-4218-B436-53C46A9CA016}" type="sibTrans" cxnId="{B0BCAE3C-DCE1-4F8B-8FAF-47A17C073CDC}">
      <dgm:prSet/>
      <dgm:spPr/>
      <dgm:t>
        <a:bodyPr/>
        <a:lstStyle/>
        <a:p>
          <a:endParaRPr lang="en-US"/>
        </a:p>
      </dgm:t>
    </dgm:pt>
    <dgm:pt modelId="{13D6C1AD-3ABD-4C6F-AA35-E004B50A6273}">
      <dgm:prSet custT="1"/>
      <dgm:spPr/>
      <dgm:t>
        <a:bodyPr/>
        <a:lstStyle/>
        <a:p>
          <a:pPr>
            <a:defRPr cap="all"/>
          </a:pPr>
          <a:r>
            <a:rPr lang="en-US" sz="1800" b="1"/>
            <a:t>To minimize the chances of fire accidents</a:t>
          </a:r>
          <a:endParaRPr lang="en-US" sz="1800" b="1" dirty="0"/>
        </a:p>
      </dgm:t>
    </dgm:pt>
    <dgm:pt modelId="{274E152B-306A-449B-B359-C96DCFC49F82}" type="parTrans" cxnId="{9C00A5E8-5A5A-4E44-B3EF-90DDE3F15ABF}">
      <dgm:prSet/>
      <dgm:spPr/>
      <dgm:t>
        <a:bodyPr/>
        <a:lstStyle/>
        <a:p>
          <a:endParaRPr lang="en-US"/>
        </a:p>
      </dgm:t>
    </dgm:pt>
    <dgm:pt modelId="{3FFB8720-138B-4853-AB64-4B642B182D03}" type="sibTrans" cxnId="{9C00A5E8-5A5A-4E44-B3EF-90DDE3F15ABF}">
      <dgm:prSet/>
      <dgm:spPr/>
      <dgm:t>
        <a:bodyPr/>
        <a:lstStyle/>
        <a:p>
          <a:endParaRPr lang="en-US"/>
        </a:p>
      </dgm:t>
    </dgm:pt>
    <dgm:pt modelId="{47294E06-BA5A-4E0D-BC1A-32D5FE739722}">
      <dgm:prSet custT="1"/>
      <dgm:spPr/>
      <dgm:t>
        <a:bodyPr/>
        <a:lstStyle/>
        <a:p>
          <a:pPr>
            <a:defRPr cap="all"/>
          </a:pPr>
          <a:r>
            <a:rPr lang="en-US" sz="1800" b="1" dirty="0"/>
            <a:t>To solve the university parking places problems</a:t>
          </a:r>
        </a:p>
      </dgm:t>
    </dgm:pt>
    <dgm:pt modelId="{6206CB17-FAA3-4C94-8ECD-2978DB1E974F}" type="parTrans" cxnId="{EA4E6DE9-ACB8-491B-B3DA-BAE80DA7BF46}">
      <dgm:prSet/>
      <dgm:spPr/>
      <dgm:t>
        <a:bodyPr/>
        <a:lstStyle/>
        <a:p>
          <a:endParaRPr lang="en-US"/>
        </a:p>
      </dgm:t>
    </dgm:pt>
    <dgm:pt modelId="{1778EF46-F743-4E5F-9079-53BBA72A601B}" type="sibTrans" cxnId="{EA4E6DE9-ACB8-491B-B3DA-BAE80DA7BF46}">
      <dgm:prSet/>
      <dgm:spPr/>
      <dgm:t>
        <a:bodyPr/>
        <a:lstStyle/>
        <a:p>
          <a:endParaRPr lang="en-US"/>
        </a:p>
      </dgm:t>
    </dgm:pt>
    <dgm:pt modelId="{8E90409C-08AB-4F1D-9EAA-B70B44BDE777}">
      <dgm:prSet custT="1"/>
      <dgm:spPr/>
      <dgm:t>
        <a:bodyPr/>
        <a:lstStyle/>
        <a:p>
          <a:pPr>
            <a:defRPr cap="all"/>
          </a:pPr>
          <a:r>
            <a:rPr lang="en-US" sz="1800" b="1"/>
            <a:t>To ensure the use of internet everywhere</a:t>
          </a:r>
          <a:endParaRPr lang="en-US" sz="1800" b="1" dirty="0"/>
        </a:p>
      </dgm:t>
    </dgm:pt>
    <dgm:pt modelId="{267FB77B-48D8-4E23-9267-1AC7D9B67BAC}" type="parTrans" cxnId="{090F8A1E-DBA0-48D7-9522-DAC6992120B7}">
      <dgm:prSet/>
      <dgm:spPr/>
      <dgm:t>
        <a:bodyPr/>
        <a:lstStyle/>
        <a:p>
          <a:endParaRPr lang="en-US"/>
        </a:p>
      </dgm:t>
    </dgm:pt>
    <dgm:pt modelId="{52BFD548-079F-4D2F-9395-2E29105A474C}" type="sibTrans" cxnId="{090F8A1E-DBA0-48D7-9522-DAC6992120B7}">
      <dgm:prSet/>
      <dgm:spPr/>
      <dgm:t>
        <a:bodyPr/>
        <a:lstStyle/>
        <a:p>
          <a:endParaRPr lang="en-US"/>
        </a:p>
      </dgm:t>
    </dgm:pt>
    <dgm:pt modelId="{9C1A3B93-A0D3-4CAB-967C-AAA5728212B9}">
      <dgm:prSet custT="1"/>
      <dgm:spPr/>
      <dgm:t>
        <a:bodyPr/>
        <a:lstStyle/>
        <a:p>
          <a:pPr>
            <a:defRPr cap="all"/>
          </a:pPr>
          <a:r>
            <a:rPr lang="en-US" sz="1800" b="1"/>
            <a:t>To provide automated and smart education environment</a:t>
          </a:r>
          <a:endParaRPr lang="en-US" sz="1800" b="1" dirty="0"/>
        </a:p>
      </dgm:t>
    </dgm:pt>
    <dgm:pt modelId="{E80A2788-5E8F-4D54-8626-7B6F6812A367}" type="parTrans" cxnId="{0F2304CB-59D3-453F-9545-C5A524F94755}">
      <dgm:prSet/>
      <dgm:spPr/>
      <dgm:t>
        <a:bodyPr/>
        <a:lstStyle/>
        <a:p>
          <a:endParaRPr lang="en-US"/>
        </a:p>
      </dgm:t>
    </dgm:pt>
    <dgm:pt modelId="{5A3B27B6-353C-4493-A4CE-36274B38EF03}" type="sibTrans" cxnId="{0F2304CB-59D3-453F-9545-C5A524F94755}">
      <dgm:prSet/>
      <dgm:spPr/>
      <dgm:t>
        <a:bodyPr/>
        <a:lstStyle/>
        <a:p>
          <a:endParaRPr lang="en-US"/>
        </a:p>
      </dgm:t>
    </dgm:pt>
    <dgm:pt modelId="{B6E9A1E3-4C17-4E99-85D1-5B842FFD56EA}">
      <dgm:prSet/>
      <dgm:spPr/>
      <dgm:t>
        <a:bodyPr/>
        <a:lstStyle/>
        <a:p>
          <a:pPr>
            <a:lnSpc>
              <a:spcPct val="100000"/>
            </a:lnSpc>
            <a:defRPr cap="all"/>
          </a:pPr>
          <a:r>
            <a:rPr lang="en-US" b="1" dirty="0"/>
            <a:t>To minimize disruption of concentration in activities</a:t>
          </a:r>
        </a:p>
      </dgm:t>
    </dgm:pt>
    <dgm:pt modelId="{FE0960C0-3406-4CE3-A871-A146B9DA79B7}" type="parTrans" cxnId="{F58F1FE0-56D2-405C-B1CB-2514C4E54960}">
      <dgm:prSet/>
      <dgm:spPr/>
      <dgm:t>
        <a:bodyPr/>
        <a:lstStyle/>
        <a:p>
          <a:endParaRPr lang="en-US"/>
        </a:p>
      </dgm:t>
    </dgm:pt>
    <dgm:pt modelId="{B56145F5-8156-4C2C-998D-AC3CDC5A5D80}" type="sibTrans" cxnId="{F58F1FE0-56D2-405C-B1CB-2514C4E54960}">
      <dgm:prSet/>
      <dgm:spPr/>
      <dgm:t>
        <a:bodyPr/>
        <a:lstStyle/>
        <a:p>
          <a:endParaRPr lang="en-US"/>
        </a:p>
      </dgm:t>
    </dgm:pt>
    <dgm:pt modelId="{F3C4C65E-F866-40ED-BAF2-8B2491709D19}">
      <dgm:prSet/>
      <dgm:spPr/>
      <dgm:t>
        <a:bodyPr/>
        <a:lstStyle/>
        <a:p>
          <a:pPr>
            <a:lnSpc>
              <a:spcPct val="100000"/>
            </a:lnSpc>
            <a:defRPr cap="all"/>
          </a:pPr>
          <a:r>
            <a:rPr lang="en-US" b="1" dirty="0"/>
            <a:t>To improve the security system of University.</a:t>
          </a:r>
        </a:p>
      </dgm:t>
    </dgm:pt>
    <dgm:pt modelId="{B8F455B5-CA4C-411E-B42A-FC60E6DA3799}" type="parTrans" cxnId="{7F1AF9FD-55C1-4E43-83E2-E1778304EDC4}">
      <dgm:prSet/>
      <dgm:spPr/>
      <dgm:t>
        <a:bodyPr/>
        <a:lstStyle/>
        <a:p>
          <a:endParaRPr lang="en-US"/>
        </a:p>
      </dgm:t>
    </dgm:pt>
    <dgm:pt modelId="{E5C079DC-D1A8-41EB-AA20-50333C7B34DC}" type="sibTrans" cxnId="{7F1AF9FD-55C1-4E43-83E2-E1778304EDC4}">
      <dgm:prSet/>
      <dgm:spPr/>
      <dgm:t>
        <a:bodyPr/>
        <a:lstStyle/>
        <a:p>
          <a:endParaRPr lang="en-US"/>
        </a:p>
      </dgm:t>
    </dgm:pt>
    <dgm:pt modelId="{C79D6EA5-F5CC-4A3F-9930-3A9B0AE8F8E2}" type="pres">
      <dgm:prSet presAssocID="{46146455-5702-46CA-B2F3-23C0F654E9B3}" presName="root" presStyleCnt="0">
        <dgm:presLayoutVars>
          <dgm:dir/>
          <dgm:resizeHandles val="exact"/>
        </dgm:presLayoutVars>
      </dgm:prSet>
      <dgm:spPr/>
    </dgm:pt>
    <dgm:pt modelId="{8DDEC793-A27F-412B-BDB8-0E795989EEB2}" type="pres">
      <dgm:prSet presAssocID="{51897770-83AF-45E7-8549-8D7D5DBF766F}" presName="compNode" presStyleCnt="0"/>
      <dgm:spPr/>
    </dgm:pt>
    <dgm:pt modelId="{3808A048-5D35-4C71-90A1-E88DB1D2FF51}" type="pres">
      <dgm:prSet presAssocID="{51897770-83AF-45E7-8549-8D7D5DBF766F}" presName="iconBgRect" presStyleLbl="bgShp" presStyleIdx="0" presStyleCnt="8"/>
      <dgm:spPr/>
    </dgm:pt>
    <dgm:pt modelId="{A7460F97-BE41-4628-B891-ADE6A780228F}" type="pres">
      <dgm:prSet presAssocID="{51897770-83AF-45E7-8549-8D7D5DBF766F}"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8EA6F5E5-4310-40CC-8A5C-BF6F23E4D692}" type="pres">
      <dgm:prSet presAssocID="{51897770-83AF-45E7-8549-8D7D5DBF766F}" presName="spaceRect" presStyleCnt="0"/>
      <dgm:spPr/>
    </dgm:pt>
    <dgm:pt modelId="{C6A2FD4B-4B10-4D05-BCAC-2DB9D6440D09}" type="pres">
      <dgm:prSet presAssocID="{51897770-83AF-45E7-8549-8D7D5DBF766F}" presName="textRect" presStyleLbl="revTx" presStyleIdx="0" presStyleCnt="8">
        <dgm:presLayoutVars>
          <dgm:chMax val="1"/>
          <dgm:chPref val="1"/>
        </dgm:presLayoutVars>
      </dgm:prSet>
      <dgm:spPr/>
    </dgm:pt>
    <dgm:pt modelId="{EE8BDDEF-B869-4FDF-94C4-6A5FEE4BEF4B}" type="pres">
      <dgm:prSet presAssocID="{12837BC0-261F-48F2-A681-117220399917}" presName="sibTrans" presStyleCnt="0"/>
      <dgm:spPr/>
    </dgm:pt>
    <dgm:pt modelId="{F6C94088-B8A2-45A8-AB01-3D84EEC32D80}" type="pres">
      <dgm:prSet presAssocID="{74E6BA87-B2AD-48B4-B96D-79011DEEB6FE}" presName="compNode" presStyleCnt="0"/>
      <dgm:spPr/>
    </dgm:pt>
    <dgm:pt modelId="{BAC1FDA1-D7D4-4251-AD23-B78AF0A6832E}" type="pres">
      <dgm:prSet presAssocID="{74E6BA87-B2AD-48B4-B96D-79011DEEB6FE}" presName="iconBgRect" presStyleLbl="bgShp" presStyleIdx="1" presStyleCnt="8"/>
      <dgm:spPr/>
    </dgm:pt>
    <dgm:pt modelId="{315163B1-D299-473C-8D82-6F4B5DA843B0}" type="pres">
      <dgm:prSet presAssocID="{74E6BA87-B2AD-48B4-B96D-79011DEEB6FE}"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n"/>
        </a:ext>
      </dgm:extLst>
    </dgm:pt>
    <dgm:pt modelId="{862B3C34-1EC5-40DE-AD64-972599F32331}" type="pres">
      <dgm:prSet presAssocID="{74E6BA87-B2AD-48B4-B96D-79011DEEB6FE}" presName="spaceRect" presStyleCnt="0"/>
      <dgm:spPr/>
    </dgm:pt>
    <dgm:pt modelId="{6CB94F9A-3E35-41E5-8BD0-F0D9B9F539DD}" type="pres">
      <dgm:prSet presAssocID="{74E6BA87-B2AD-48B4-B96D-79011DEEB6FE}" presName="textRect" presStyleLbl="revTx" presStyleIdx="1" presStyleCnt="8">
        <dgm:presLayoutVars>
          <dgm:chMax val="1"/>
          <dgm:chPref val="1"/>
        </dgm:presLayoutVars>
      </dgm:prSet>
      <dgm:spPr/>
    </dgm:pt>
    <dgm:pt modelId="{712CEB4D-D594-464F-A989-6AA7E0C07664}" type="pres">
      <dgm:prSet presAssocID="{54AF2EF5-B945-4218-B436-53C46A9CA016}" presName="sibTrans" presStyleCnt="0"/>
      <dgm:spPr/>
    </dgm:pt>
    <dgm:pt modelId="{83C524BD-B699-46F4-A843-00C1DF189D38}" type="pres">
      <dgm:prSet presAssocID="{13D6C1AD-3ABD-4C6F-AA35-E004B50A6273}" presName="compNode" presStyleCnt="0"/>
      <dgm:spPr/>
    </dgm:pt>
    <dgm:pt modelId="{BD8475F8-6117-49ED-BB1A-348BAA966C2F}" type="pres">
      <dgm:prSet presAssocID="{13D6C1AD-3ABD-4C6F-AA35-E004B50A6273}" presName="iconBgRect" presStyleLbl="bgShp" presStyleIdx="2" presStyleCnt="8"/>
      <dgm:spPr/>
    </dgm:pt>
    <dgm:pt modelId="{6DBCD6AA-DDB6-445B-AF97-AD8D2CE96B8B}" type="pres">
      <dgm:prSet presAssocID="{13D6C1AD-3ABD-4C6F-AA35-E004B50A6273}"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e"/>
        </a:ext>
      </dgm:extLst>
    </dgm:pt>
    <dgm:pt modelId="{1A326A0D-8229-412A-8429-DB7D6FAD3704}" type="pres">
      <dgm:prSet presAssocID="{13D6C1AD-3ABD-4C6F-AA35-E004B50A6273}" presName="spaceRect" presStyleCnt="0"/>
      <dgm:spPr/>
    </dgm:pt>
    <dgm:pt modelId="{14CFA1CF-3719-4D07-B444-F708215A0FD5}" type="pres">
      <dgm:prSet presAssocID="{13D6C1AD-3ABD-4C6F-AA35-E004B50A6273}" presName="textRect" presStyleLbl="revTx" presStyleIdx="2" presStyleCnt="8">
        <dgm:presLayoutVars>
          <dgm:chMax val="1"/>
          <dgm:chPref val="1"/>
        </dgm:presLayoutVars>
      </dgm:prSet>
      <dgm:spPr/>
    </dgm:pt>
    <dgm:pt modelId="{1230332E-0769-404E-9C7A-D2DC3B66C53C}" type="pres">
      <dgm:prSet presAssocID="{3FFB8720-138B-4853-AB64-4B642B182D03}" presName="sibTrans" presStyleCnt="0"/>
      <dgm:spPr/>
    </dgm:pt>
    <dgm:pt modelId="{C58191F2-6AE8-42B3-BA74-2FCB95F53F55}" type="pres">
      <dgm:prSet presAssocID="{47294E06-BA5A-4E0D-BC1A-32D5FE739722}" presName="compNode" presStyleCnt="0"/>
      <dgm:spPr/>
    </dgm:pt>
    <dgm:pt modelId="{B8CDE4E5-63DB-46A2-8A80-94EDC14ABBB0}" type="pres">
      <dgm:prSet presAssocID="{47294E06-BA5A-4E0D-BC1A-32D5FE739722}" presName="iconBgRect" presStyleLbl="bgShp" presStyleIdx="3" presStyleCnt="8"/>
      <dgm:spPr/>
    </dgm:pt>
    <dgm:pt modelId="{4C37C5A2-CD5A-4785-8903-353DFC86BEC5}" type="pres">
      <dgm:prSet presAssocID="{47294E06-BA5A-4E0D-BC1A-32D5FE739722}"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r"/>
        </a:ext>
      </dgm:extLst>
    </dgm:pt>
    <dgm:pt modelId="{7FF68CA0-BD6B-427E-9E74-7B052BD6AFA6}" type="pres">
      <dgm:prSet presAssocID="{47294E06-BA5A-4E0D-BC1A-32D5FE739722}" presName="spaceRect" presStyleCnt="0"/>
      <dgm:spPr/>
    </dgm:pt>
    <dgm:pt modelId="{702917E8-85CA-40BB-BB5F-7DCF23C8FDCD}" type="pres">
      <dgm:prSet presAssocID="{47294E06-BA5A-4E0D-BC1A-32D5FE739722}" presName="textRect" presStyleLbl="revTx" presStyleIdx="3" presStyleCnt="8">
        <dgm:presLayoutVars>
          <dgm:chMax val="1"/>
          <dgm:chPref val="1"/>
        </dgm:presLayoutVars>
      </dgm:prSet>
      <dgm:spPr/>
    </dgm:pt>
    <dgm:pt modelId="{97B02458-6C2A-4E29-B11D-45819B8264EC}" type="pres">
      <dgm:prSet presAssocID="{1778EF46-F743-4E5F-9079-53BBA72A601B}" presName="sibTrans" presStyleCnt="0"/>
      <dgm:spPr/>
    </dgm:pt>
    <dgm:pt modelId="{0F4B281B-491A-409C-BC2B-C4CCC1B8A343}" type="pres">
      <dgm:prSet presAssocID="{8E90409C-08AB-4F1D-9EAA-B70B44BDE777}" presName="compNode" presStyleCnt="0"/>
      <dgm:spPr/>
    </dgm:pt>
    <dgm:pt modelId="{B2BD8035-2288-41BA-8114-C970460D1A02}" type="pres">
      <dgm:prSet presAssocID="{8E90409C-08AB-4F1D-9EAA-B70B44BDE777}" presName="iconBgRect" presStyleLbl="bgShp" presStyleIdx="4" presStyleCnt="8"/>
      <dgm:spPr/>
    </dgm:pt>
    <dgm:pt modelId="{8DB6A7AD-E146-4E7E-9239-ABC03E9BACB6}" type="pres">
      <dgm:prSet presAssocID="{8E90409C-08AB-4F1D-9EAA-B70B44BDE777}"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reless router"/>
        </a:ext>
      </dgm:extLst>
    </dgm:pt>
    <dgm:pt modelId="{3D30159D-D1BB-4022-8537-76238CBAD6DF}" type="pres">
      <dgm:prSet presAssocID="{8E90409C-08AB-4F1D-9EAA-B70B44BDE777}" presName="spaceRect" presStyleCnt="0"/>
      <dgm:spPr/>
    </dgm:pt>
    <dgm:pt modelId="{FE087040-0255-460A-A152-F6D376EA525E}" type="pres">
      <dgm:prSet presAssocID="{8E90409C-08AB-4F1D-9EAA-B70B44BDE777}" presName="textRect" presStyleLbl="revTx" presStyleIdx="4" presStyleCnt="8">
        <dgm:presLayoutVars>
          <dgm:chMax val="1"/>
          <dgm:chPref val="1"/>
        </dgm:presLayoutVars>
      </dgm:prSet>
      <dgm:spPr/>
    </dgm:pt>
    <dgm:pt modelId="{FF0D7BC7-E0FB-42DE-8E57-2B05CE9658C6}" type="pres">
      <dgm:prSet presAssocID="{52BFD548-079F-4D2F-9395-2E29105A474C}" presName="sibTrans" presStyleCnt="0"/>
      <dgm:spPr/>
    </dgm:pt>
    <dgm:pt modelId="{4C0B17C3-21BD-4039-A76E-14C836AE0190}" type="pres">
      <dgm:prSet presAssocID="{9C1A3B93-A0D3-4CAB-967C-AAA5728212B9}" presName="compNode" presStyleCnt="0"/>
      <dgm:spPr/>
    </dgm:pt>
    <dgm:pt modelId="{9F56BEBA-1B62-466E-AE47-001307060F94}" type="pres">
      <dgm:prSet presAssocID="{9C1A3B93-A0D3-4CAB-967C-AAA5728212B9}" presName="iconBgRect" presStyleLbl="bgShp" presStyleIdx="5" presStyleCnt="8"/>
      <dgm:spPr/>
    </dgm:pt>
    <dgm:pt modelId="{8E698B26-CD2C-4421-9281-7FAB194BCF0D}" type="pres">
      <dgm:prSet presAssocID="{9C1A3B93-A0D3-4CAB-967C-AAA5728212B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ooks"/>
        </a:ext>
      </dgm:extLst>
    </dgm:pt>
    <dgm:pt modelId="{B0A0E5B1-536D-41BB-B426-42E5BB3B2C2F}" type="pres">
      <dgm:prSet presAssocID="{9C1A3B93-A0D3-4CAB-967C-AAA5728212B9}" presName="spaceRect" presStyleCnt="0"/>
      <dgm:spPr/>
    </dgm:pt>
    <dgm:pt modelId="{670C0FE1-0083-4682-A075-63EA661845AD}" type="pres">
      <dgm:prSet presAssocID="{9C1A3B93-A0D3-4CAB-967C-AAA5728212B9}" presName="textRect" presStyleLbl="revTx" presStyleIdx="5" presStyleCnt="8">
        <dgm:presLayoutVars>
          <dgm:chMax val="1"/>
          <dgm:chPref val="1"/>
        </dgm:presLayoutVars>
      </dgm:prSet>
      <dgm:spPr/>
    </dgm:pt>
    <dgm:pt modelId="{9C6261D0-D699-4A5B-8D3B-5BBCD8FBC49C}" type="pres">
      <dgm:prSet presAssocID="{5A3B27B6-353C-4493-A4CE-36274B38EF03}" presName="sibTrans" presStyleCnt="0"/>
      <dgm:spPr/>
    </dgm:pt>
    <dgm:pt modelId="{0A81E9DD-FE4B-463F-834B-2DF7F4C2D415}" type="pres">
      <dgm:prSet presAssocID="{B6E9A1E3-4C17-4E99-85D1-5B842FFD56EA}" presName="compNode" presStyleCnt="0"/>
      <dgm:spPr/>
    </dgm:pt>
    <dgm:pt modelId="{18A3CFD8-0858-4B44-AE23-18ACA6E99ED3}" type="pres">
      <dgm:prSet presAssocID="{B6E9A1E3-4C17-4E99-85D1-5B842FFD56EA}" presName="iconBgRect" presStyleLbl="bgShp" presStyleIdx="6" presStyleCnt="8"/>
      <dgm:spPr/>
    </dgm:pt>
    <dgm:pt modelId="{99B58945-099E-4DB6-93C0-943518FC1BDA}" type="pres">
      <dgm:prSet presAssocID="{B6E9A1E3-4C17-4E99-85D1-5B842FFD56E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Upward trend"/>
        </a:ext>
      </dgm:extLst>
    </dgm:pt>
    <dgm:pt modelId="{57F6A0B7-729A-4947-96ED-D1C1568ADA84}" type="pres">
      <dgm:prSet presAssocID="{B6E9A1E3-4C17-4E99-85D1-5B842FFD56EA}" presName="spaceRect" presStyleCnt="0"/>
      <dgm:spPr/>
    </dgm:pt>
    <dgm:pt modelId="{54519AF5-7ADB-49B4-8CEC-3136F8A0896D}" type="pres">
      <dgm:prSet presAssocID="{B6E9A1E3-4C17-4E99-85D1-5B842FFD56EA}" presName="textRect" presStyleLbl="revTx" presStyleIdx="6" presStyleCnt="8">
        <dgm:presLayoutVars>
          <dgm:chMax val="1"/>
          <dgm:chPref val="1"/>
        </dgm:presLayoutVars>
      </dgm:prSet>
      <dgm:spPr/>
    </dgm:pt>
    <dgm:pt modelId="{4629899F-BABC-49DE-9104-925ADEB75F3A}" type="pres">
      <dgm:prSet presAssocID="{B56145F5-8156-4C2C-998D-AC3CDC5A5D80}" presName="sibTrans" presStyleCnt="0"/>
      <dgm:spPr/>
    </dgm:pt>
    <dgm:pt modelId="{72507A2A-8CCD-42AE-906D-E62B22DC6F53}" type="pres">
      <dgm:prSet presAssocID="{F3C4C65E-F866-40ED-BAF2-8B2491709D19}" presName="compNode" presStyleCnt="0"/>
      <dgm:spPr/>
    </dgm:pt>
    <dgm:pt modelId="{8ABFEDF9-FE1E-4C7C-A02E-052DD6948273}" type="pres">
      <dgm:prSet presAssocID="{F3C4C65E-F866-40ED-BAF2-8B2491709D19}" presName="iconBgRect" presStyleLbl="bgShp" presStyleIdx="7" presStyleCnt="8"/>
      <dgm:spPr/>
    </dgm:pt>
    <dgm:pt modelId="{C65F13CF-4C2C-4BBE-9D7F-A8FC84611463}" type="pres">
      <dgm:prSet presAssocID="{F3C4C65E-F866-40ED-BAF2-8B2491709D19}"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Diploma Roll"/>
        </a:ext>
      </dgm:extLst>
    </dgm:pt>
    <dgm:pt modelId="{E6B10FCF-DB61-43CD-977A-9BCA755B23C4}" type="pres">
      <dgm:prSet presAssocID="{F3C4C65E-F866-40ED-BAF2-8B2491709D19}" presName="spaceRect" presStyleCnt="0"/>
      <dgm:spPr/>
    </dgm:pt>
    <dgm:pt modelId="{54169D31-BF94-4715-AB6B-8C962D286D1C}" type="pres">
      <dgm:prSet presAssocID="{F3C4C65E-F866-40ED-BAF2-8B2491709D19}" presName="textRect" presStyleLbl="revTx" presStyleIdx="7" presStyleCnt="8">
        <dgm:presLayoutVars>
          <dgm:chMax val="1"/>
          <dgm:chPref val="1"/>
        </dgm:presLayoutVars>
      </dgm:prSet>
      <dgm:spPr/>
    </dgm:pt>
  </dgm:ptLst>
  <dgm:cxnLst>
    <dgm:cxn modelId="{8FBEFB1C-7EFB-45EB-BF62-8B46F27D1292}" type="presOf" srcId="{B6E9A1E3-4C17-4E99-85D1-5B842FFD56EA}" destId="{54519AF5-7ADB-49B4-8CEC-3136F8A0896D}" srcOrd="0" destOrd="0" presId="urn:microsoft.com/office/officeart/2018/5/layout/IconCircleLabelList"/>
    <dgm:cxn modelId="{090F8A1E-DBA0-48D7-9522-DAC6992120B7}" srcId="{46146455-5702-46CA-B2F3-23C0F654E9B3}" destId="{8E90409C-08AB-4F1D-9EAA-B70B44BDE777}" srcOrd="4" destOrd="0" parTransId="{267FB77B-48D8-4E23-9267-1AC7D9B67BAC}" sibTransId="{52BFD548-079F-4D2F-9395-2E29105A474C}"/>
    <dgm:cxn modelId="{22EB6929-02B1-4511-A5EA-DE3D90247126}" type="presOf" srcId="{13D6C1AD-3ABD-4C6F-AA35-E004B50A6273}" destId="{14CFA1CF-3719-4D07-B444-F708215A0FD5}" srcOrd="0" destOrd="0" presId="urn:microsoft.com/office/officeart/2018/5/layout/IconCircleLabelList"/>
    <dgm:cxn modelId="{96ECF430-AFF7-4E2C-BF73-3326E2D9E77B}" type="presOf" srcId="{9C1A3B93-A0D3-4CAB-967C-AAA5728212B9}" destId="{670C0FE1-0083-4682-A075-63EA661845AD}" srcOrd="0" destOrd="0" presId="urn:microsoft.com/office/officeart/2018/5/layout/IconCircleLabelList"/>
    <dgm:cxn modelId="{771A2C37-25C7-44A8-AA4F-6AE9E11BFAF3}" type="presOf" srcId="{F3C4C65E-F866-40ED-BAF2-8B2491709D19}" destId="{54169D31-BF94-4715-AB6B-8C962D286D1C}" srcOrd="0" destOrd="0" presId="urn:microsoft.com/office/officeart/2018/5/layout/IconCircleLabelList"/>
    <dgm:cxn modelId="{B0BCAE3C-DCE1-4F8B-8FAF-47A17C073CDC}" srcId="{46146455-5702-46CA-B2F3-23C0F654E9B3}" destId="{74E6BA87-B2AD-48B4-B96D-79011DEEB6FE}" srcOrd="1" destOrd="0" parTransId="{C8844F4A-81C3-4BFD-BF40-3D2F1D864AEB}" sibTransId="{54AF2EF5-B945-4218-B436-53C46A9CA016}"/>
    <dgm:cxn modelId="{F23E026F-E150-41B6-A511-60708DB0D079}" type="presOf" srcId="{46146455-5702-46CA-B2F3-23C0F654E9B3}" destId="{C79D6EA5-F5CC-4A3F-9930-3A9B0AE8F8E2}" srcOrd="0" destOrd="0" presId="urn:microsoft.com/office/officeart/2018/5/layout/IconCircleLabelList"/>
    <dgm:cxn modelId="{629D47B8-9203-4A98-8460-CCA25A93860A}" type="presOf" srcId="{47294E06-BA5A-4E0D-BC1A-32D5FE739722}" destId="{702917E8-85CA-40BB-BB5F-7DCF23C8FDCD}" srcOrd="0" destOrd="0" presId="urn:microsoft.com/office/officeart/2018/5/layout/IconCircleLabelList"/>
    <dgm:cxn modelId="{832D98BA-E618-4D08-BFC9-6DCD80CF0269}" srcId="{46146455-5702-46CA-B2F3-23C0F654E9B3}" destId="{51897770-83AF-45E7-8549-8D7D5DBF766F}" srcOrd="0" destOrd="0" parTransId="{0FE81BBA-606A-4962-9960-1CBB6E9CDD95}" sibTransId="{12837BC0-261F-48F2-A681-117220399917}"/>
    <dgm:cxn modelId="{0F2304CB-59D3-453F-9545-C5A524F94755}" srcId="{46146455-5702-46CA-B2F3-23C0F654E9B3}" destId="{9C1A3B93-A0D3-4CAB-967C-AAA5728212B9}" srcOrd="5" destOrd="0" parTransId="{E80A2788-5E8F-4D54-8626-7B6F6812A367}" sibTransId="{5A3B27B6-353C-4493-A4CE-36274B38EF03}"/>
    <dgm:cxn modelId="{814B53D3-5CC4-446E-998B-592668A96D16}" type="presOf" srcId="{8E90409C-08AB-4F1D-9EAA-B70B44BDE777}" destId="{FE087040-0255-460A-A152-F6D376EA525E}" srcOrd="0" destOrd="0" presId="urn:microsoft.com/office/officeart/2018/5/layout/IconCircleLabelList"/>
    <dgm:cxn modelId="{1EEA56DF-8141-4375-BC7E-92E4B77F5907}" type="presOf" srcId="{74E6BA87-B2AD-48B4-B96D-79011DEEB6FE}" destId="{6CB94F9A-3E35-41E5-8BD0-F0D9B9F539DD}" srcOrd="0" destOrd="0" presId="urn:microsoft.com/office/officeart/2018/5/layout/IconCircleLabelList"/>
    <dgm:cxn modelId="{F58F1FE0-56D2-405C-B1CB-2514C4E54960}" srcId="{46146455-5702-46CA-B2F3-23C0F654E9B3}" destId="{B6E9A1E3-4C17-4E99-85D1-5B842FFD56EA}" srcOrd="6" destOrd="0" parTransId="{FE0960C0-3406-4CE3-A871-A146B9DA79B7}" sibTransId="{B56145F5-8156-4C2C-998D-AC3CDC5A5D80}"/>
    <dgm:cxn modelId="{9FDD0EE7-3A60-4B5B-9286-7C35014A51FA}" type="presOf" srcId="{51897770-83AF-45E7-8549-8D7D5DBF766F}" destId="{C6A2FD4B-4B10-4D05-BCAC-2DB9D6440D09}" srcOrd="0" destOrd="0" presId="urn:microsoft.com/office/officeart/2018/5/layout/IconCircleLabelList"/>
    <dgm:cxn modelId="{9C00A5E8-5A5A-4E44-B3EF-90DDE3F15ABF}" srcId="{46146455-5702-46CA-B2F3-23C0F654E9B3}" destId="{13D6C1AD-3ABD-4C6F-AA35-E004B50A6273}" srcOrd="2" destOrd="0" parTransId="{274E152B-306A-449B-B359-C96DCFC49F82}" sibTransId="{3FFB8720-138B-4853-AB64-4B642B182D03}"/>
    <dgm:cxn modelId="{EA4E6DE9-ACB8-491B-B3DA-BAE80DA7BF46}" srcId="{46146455-5702-46CA-B2F3-23C0F654E9B3}" destId="{47294E06-BA5A-4E0D-BC1A-32D5FE739722}" srcOrd="3" destOrd="0" parTransId="{6206CB17-FAA3-4C94-8ECD-2978DB1E974F}" sibTransId="{1778EF46-F743-4E5F-9079-53BBA72A601B}"/>
    <dgm:cxn modelId="{7F1AF9FD-55C1-4E43-83E2-E1778304EDC4}" srcId="{46146455-5702-46CA-B2F3-23C0F654E9B3}" destId="{F3C4C65E-F866-40ED-BAF2-8B2491709D19}" srcOrd="7" destOrd="0" parTransId="{B8F455B5-CA4C-411E-B42A-FC60E6DA3799}" sibTransId="{E5C079DC-D1A8-41EB-AA20-50333C7B34DC}"/>
    <dgm:cxn modelId="{1A74C8D4-BCBE-428A-A6F7-AD811CD7571B}" type="presParOf" srcId="{C79D6EA5-F5CC-4A3F-9930-3A9B0AE8F8E2}" destId="{8DDEC793-A27F-412B-BDB8-0E795989EEB2}" srcOrd="0" destOrd="0" presId="urn:microsoft.com/office/officeart/2018/5/layout/IconCircleLabelList"/>
    <dgm:cxn modelId="{C8610633-AA3A-426B-89E8-92D7A9397A12}" type="presParOf" srcId="{8DDEC793-A27F-412B-BDB8-0E795989EEB2}" destId="{3808A048-5D35-4C71-90A1-E88DB1D2FF51}" srcOrd="0" destOrd="0" presId="urn:microsoft.com/office/officeart/2018/5/layout/IconCircleLabelList"/>
    <dgm:cxn modelId="{04E550E0-4482-447F-A750-DFCDD7934990}" type="presParOf" srcId="{8DDEC793-A27F-412B-BDB8-0E795989EEB2}" destId="{A7460F97-BE41-4628-B891-ADE6A780228F}" srcOrd="1" destOrd="0" presId="urn:microsoft.com/office/officeart/2018/5/layout/IconCircleLabelList"/>
    <dgm:cxn modelId="{E1A1A293-5F8A-4C1E-B27F-4F6D199A8D1D}" type="presParOf" srcId="{8DDEC793-A27F-412B-BDB8-0E795989EEB2}" destId="{8EA6F5E5-4310-40CC-8A5C-BF6F23E4D692}" srcOrd="2" destOrd="0" presId="urn:microsoft.com/office/officeart/2018/5/layout/IconCircleLabelList"/>
    <dgm:cxn modelId="{D7207F8D-3AC8-4948-B68C-0611DD5C35D7}" type="presParOf" srcId="{8DDEC793-A27F-412B-BDB8-0E795989EEB2}" destId="{C6A2FD4B-4B10-4D05-BCAC-2DB9D6440D09}" srcOrd="3" destOrd="0" presId="urn:microsoft.com/office/officeart/2018/5/layout/IconCircleLabelList"/>
    <dgm:cxn modelId="{51362603-360D-4036-9BC3-B1BE78B6A626}" type="presParOf" srcId="{C79D6EA5-F5CC-4A3F-9930-3A9B0AE8F8E2}" destId="{EE8BDDEF-B869-4FDF-94C4-6A5FEE4BEF4B}" srcOrd="1" destOrd="0" presId="urn:microsoft.com/office/officeart/2018/5/layout/IconCircleLabelList"/>
    <dgm:cxn modelId="{B25B950B-B54F-4C42-B59D-6BEA26318016}" type="presParOf" srcId="{C79D6EA5-F5CC-4A3F-9930-3A9B0AE8F8E2}" destId="{F6C94088-B8A2-45A8-AB01-3D84EEC32D80}" srcOrd="2" destOrd="0" presId="urn:microsoft.com/office/officeart/2018/5/layout/IconCircleLabelList"/>
    <dgm:cxn modelId="{332F9EEB-545D-4E98-8CB9-B906CC1F6739}" type="presParOf" srcId="{F6C94088-B8A2-45A8-AB01-3D84EEC32D80}" destId="{BAC1FDA1-D7D4-4251-AD23-B78AF0A6832E}" srcOrd="0" destOrd="0" presId="urn:microsoft.com/office/officeart/2018/5/layout/IconCircleLabelList"/>
    <dgm:cxn modelId="{5F7013C8-6A27-410C-964A-0E40D9BD47FB}" type="presParOf" srcId="{F6C94088-B8A2-45A8-AB01-3D84EEC32D80}" destId="{315163B1-D299-473C-8D82-6F4B5DA843B0}" srcOrd="1" destOrd="0" presId="urn:microsoft.com/office/officeart/2018/5/layout/IconCircleLabelList"/>
    <dgm:cxn modelId="{9BFE2707-F93F-42D5-BC57-DD3A12C003C2}" type="presParOf" srcId="{F6C94088-B8A2-45A8-AB01-3D84EEC32D80}" destId="{862B3C34-1EC5-40DE-AD64-972599F32331}" srcOrd="2" destOrd="0" presId="urn:microsoft.com/office/officeart/2018/5/layout/IconCircleLabelList"/>
    <dgm:cxn modelId="{99645F9F-83B5-4E0E-A517-3BC9B60D0BDA}" type="presParOf" srcId="{F6C94088-B8A2-45A8-AB01-3D84EEC32D80}" destId="{6CB94F9A-3E35-41E5-8BD0-F0D9B9F539DD}" srcOrd="3" destOrd="0" presId="urn:microsoft.com/office/officeart/2018/5/layout/IconCircleLabelList"/>
    <dgm:cxn modelId="{2B1855A5-426D-41E6-B411-EB572EA610AC}" type="presParOf" srcId="{C79D6EA5-F5CC-4A3F-9930-3A9B0AE8F8E2}" destId="{712CEB4D-D594-464F-A989-6AA7E0C07664}" srcOrd="3" destOrd="0" presId="urn:microsoft.com/office/officeart/2018/5/layout/IconCircleLabelList"/>
    <dgm:cxn modelId="{460F5095-A8A8-4E9A-940F-9C2393548255}" type="presParOf" srcId="{C79D6EA5-F5CC-4A3F-9930-3A9B0AE8F8E2}" destId="{83C524BD-B699-46F4-A843-00C1DF189D38}" srcOrd="4" destOrd="0" presId="urn:microsoft.com/office/officeart/2018/5/layout/IconCircleLabelList"/>
    <dgm:cxn modelId="{4CB94FDA-40EB-4A66-98F9-526F62E7131E}" type="presParOf" srcId="{83C524BD-B699-46F4-A843-00C1DF189D38}" destId="{BD8475F8-6117-49ED-BB1A-348BAA966C2F}" srcOrd="0" destOrd="0" presId="urn:microsoft.com/office/officeart/2018/5/layout/IconCircleLabelList"/>
    <dgm:cxn modelId="{EB68120E-C4CA-4152-B721-98AE113A75A3}" type="presParOf" srcId="{83C524BD-B699-46F4-A843-00C1DF189D38}" destId="{6DBCD6AA-DDB6-445B-AF97-AD8D2CE96B8B}" srcOrd="1" destOrd="0" presId="urn:microsoft.com/office/officeart/2018/5/layout/IconCircleLabelList"/>
    <dgm:cxn modelId="{96C54E2E-1421-41F4-9A27-F27EA7EAD550}" type="presParOf" srcId="{83C524BD-B699-46F4-A843-00C1DF189D38}" destId="{1A326A0D-8229-412A-8429-DB7D6FAD3704}" srcOrd="2" destOrd="0" presId="urn:microsoft.com/office/officeart/2018/5/layout/IconCircleLabelList"/>
    <dgm:cxn modelId="{7D58BF29-7835-44E4-8B3F-85BB3A58AE3E}" type="presParOf" srcId="{83C524BD-B699-46F4-A843-00C1DF189D38}" destId="{14CFA1CF-3719-4D07-B444-F708215A0FD5}" srcOrd="3" destOrd="0" presId="urn:microsoft.com/office/officeart/2018/5/layout/IconCircleLabelList"/>
    <dgm:cxn modelId="{9971A8AD-12A3-4828-B0A9-6C57494C9485}" type="presParOf" srcId="{C79D6EA5-F5CC-4A3F-9930-3A9B0AE8F8E2}" destId="{1230332E-0769-404E-9C7A-D2DC3B66C53C}" srcOrd="5" destOrd="0" presId="urn:microsoft.com/office/officeart/2018/5/layout/IconCircleLabelList"/>
    <dgm:cxn modelId="{EF82C030-5732-4104-A297-E10F7502C778}" type="presParOf" srcId="{C79D6EA5-F5CC-4A3F-9930-3A9B0AE8F8E2}" destId="{C58191F2-6AE8-42B3-BA74-2FCB95F53F55}" srcOrd="6" destOrd="0" presId="urn:microsoft.com/office/officeart/2018/5/layout/IconCircleLabelList"/>
    <dgm:cxn modelId="{5A14106D-9103-4570-84EB-E8375C0AAC4A}" type="presParOf" srcId="{C58191F2-6AE8-42B3-BA74-2FCB95F53F55}" destId="{B8CDE4E5-63DB-46A2-8A80-94EDC14ABBB0}" srcOrd="0" destOrd="0" presId="urn:microsoft.com/office/officeart/2018/5/layout/IconCircleLabelList"/>
    <dgm:cxn modelId="{99118E52-5089-4652-A55A-B804CE0D24B0}" type="presParOf" srcId="{C58191F2-6AE8-42B3-BA74-2FCB95F53F55}" destId="{4C37C5A2-CD5A-4785-8903-353DFC86BEC5}" srcOrd="1" destOrd="0" presId="urn:microsoft.com/office/officeart/2018/5/layout/IconCircleLabelList"/>
    <dgm:cxn modelId="{A93BBACF-D119-4EBB-9981-E8B49C72C27A}" type="presParOf" srcId="{C58191F2-6AE8-42B3-BA74-2FCB95F53F55}" destId="{7FF68CA0-BD6B-427E-9E74-7B052BD6AFA6}" srcOrd="2" destOrd="0" presId="urn:microsoft.com/office/officeart/2018/5/layout/IconCircleLabelList"/>
    <dgm:cxn modelId="{43278F0B-F2CC-4679-BF90-4E0AD0C55E2E}" type="presParOf" srcId="{C58191F2-6AE8-42B3-BA74-2FCB95F53F55}" destId="{702917E8-85CA-40BB-BB5F-7DCF23C8FDCD}" srcOrd="3" destOrd="0" presId="urn:microsoft.com/office/officeart/2018/5/layout/IconCircleLabelList"/>
    <dgm:cxn modelId="{79EBABC0-6F3F-4BDA-A146-03BECEFFE56B}" type="presParOf" srcId="{C79D6EA5-F5CC-4A3F-9930-3A9B0AE8F8E2}" destId="{97B02458-6C2A-4E29-B11D-45819B8264EC}" srcOrd="7" destOrd="0" presId="urn:microsoft.com/office/officeart/2018/5/layout/IconCircleLabelList"/>
    <dgm:cxn modelId="{96F766C1-47D6-4821-AB02-3B3BE7FACF58}" type="presParOf" srcId="{C79D6EA5-F5CC-4A3F-9930-3A9B0AE8F8E2}" destId="{0F4B281B-491A-409C-BC2B-C4CCC1B8A343}" srcOrd="8" destOrd="0" presId="urn:microsoft.com/office/officeart/2018/5/layout/IconCircleLabelList"/>
    <dgm:cxn modelId="{FEBF63FE-14CC-47DB-9CE8-01665C697D63}" type="presParOf" srcId="{0F4B281B-491A-409C-BC2B-C4CCC1B8A343}" destId="{B2BD8035-2288-41BA-8114-C970460D1A02}" srcOrd="0" destOrd="0" presId="urn:microsoft.com/office/officeart/2018/5/layout/IconCircleLabelList"/>
    <dgm:cxn modelId="{27877CE7-B0EC-4462-9B33-86385B2DB6F3}" type="presParOf" srcId="{0F4B281B-491A-409C-BC2B-C4CCC1B8A343}" destId="{8DB6A7AD-E146-4E7E-9239-ABC03E9BACB6}" srcOrd="1" destOrd="0" presId="urn:microsoft.com/office/officeart/2018/5/layout/IconCircleLabelList"/>
    <dgm:cxn modelId="{5F9439AA-EC40-4822-B744-13920DA13981}" type="presParOf" srcId="{0F4B281B-491A-409C-BC2B-C4CCC1B8A343}" destId="{3D30159D-D1BB-4022-8537-76238CBAD6DF}" srcOrd="2" destOrd="0" presId="urn:microsoft.com/office/officeart/2018/5/layout/IconCircleLabelList"/>
    <dgm:cxn modelId="{3B2CE5ED-5584-4FDD-8BF7-FFA58AF0F184}" type="presParOf" srcId="{0F4B281B-491A-409C-BC2B-C4CCC1B8A343}" destId="{FE087040-0255-460A-A152-F6D376EA525E}" srcOrd="3" destOrd="0" presId="urn:microsoft.com/office/officeart/2018/5/layout/IconCircleLabelList"/>
    <dgm:cxn modelId="{0699CDCF-95E2-4071-A5AA-EDD01A70B908}" type="presParOf" srcId="{C79D6EA5-F5CC-4A3F-9930-3A9B0AE8F8E2}" destId="{FF0D7BC7-E0FB-42DE-8E57-2B05CE9658C6}" srcOrd="9" destOrd="0" presId="urn:microsoft.com/office/officeart/2018/5/layout/IconCircleLabelList"/>
    <dgm:cxn modelId="{42899142-E3D7-47D8-B5BE-3FF9F9DADEEA}" type="presParOf" srcId="{C79D6EA5-F5CC-4A3F-9930-3A9B0AE8F8E2}" destId="{4C0B17C3-21BD-4039-A76E-14C836AE0190}" srcOrd="10" destOrd="0" presId="urn:microsoft.com/office/officeart/2018/5/layout/IconCircleLabelList"/>
    <dgm:cxn modelId="{11B38739-B906-4943-A5F2-77118C96205D}" type="presParOf" srcId="{4C0B17C3-21BD-4039-A76E-14C836AE0190}" destId="{9F56BEBA-1B62-466E-AE47-001307060F94}" srcOrd="0" destOrd="0" presId="urn:microsoft.com/office/officeart/2018/5/layout/IconCircleLabelList"/>
    <dgm:cxn modelId="{A931F9ED-46B2-4F33-9CE6-A06D58BC4B46}" type="presParOf" srcId="{4C0B17C3-21BD-4039-A76E-14C836AE0190}" destId="{8E698B26-CD2C-4421-9281-7FAB194BCF0D}" srcOrd="1" destOrd="0" presId="urn:microsoft.com/office/officeart/2018/5/layout/IconCircleLabelList"/>
    <dgm:cxn modelId="{BBCA5AA6-CF2E-4FD4-8DE4-5EBEBD80081C}" type="presParOf" srcId="{4C0B17C3-21BD-4039-A76E-14C836AE0190}" destId="{B0A0E5B1-536D-41BB-B426-42E5BB3B2C2F}" srcOrd="2" destOrd="0" presId="urn:microsoft.com/office/officeart/2018/5/layout/IconCircleLabelList"/>
    <dgm:cxn modelId="{D13A34A5-B934-4C53-B01B-D9BF95CB4E7E}" type="presParOf" srcId="{4C0B17C3-21BD-4039-A76E-14C836AE0190}" destId="{670C0FE1-0083-4682-A075-63EA661845AD}" srcOrd="3" destOrd="0" presId="urn:microsoft.com/office/officeart/2018/5/layout/IconCircleLabelList"/>
    <dgm:cxn modelId="{84537224-4079-4755-98FB-188594270D5A}" type="presParOf" srcId="{C79D6EA5-F5CC-4A3F-9930-3A9B0AE8F8E2}" destId="{9C6261D0-D699-4A5B-8D3B-5BBCD8FBC49C}" srcOrd="11" destOrd="0" presId="urn:microsoft.com/office/officeart/2018/5/layout/IconCircleLabelList"/>
    <dgm:cxn modelId="{750F148B-408B-416B-A537-0C65829273FE}" type="presParOf" srcId="{C79D6EA5-F5CC-4A3F-9930-3A9B0AE8F8E2}" destId="{0A81E9DD-FE4B-463F-834B-2DF7F4C2D415}" srcOrd="12" destOrd="0" presId="urn:microsoft.com/office/officeart/2018/5/layout/IconCircleLabelList"/>
    <dgm:cxn modelId="{A67F720F-5084-4949-91BF-B7CF8DAAD58F}" type="presParOf" srcId="{0A81E9DD-FE4B-463F-834B-2DF7F4C2D415}" destId="{18A3CFD8-0858-4B44-AE23-18ACA6E99ED3}" srcOrd="0" destOrd="0" presId="urn:microsoft.com/office/officeart/2018/5/layout/IconCircleLabelList"/>
    <dgm:cxn modelId="{FDD3CAF1-6E6C-49D4-A1D6-B92C87C6E058}" type="presParOf" srcId="{0A81E9DD-FE4B-463F-834B-2DF7F4C2D415}" destId="{99B58945-099E-4DB6-93C0-943518FC1BDA}" srcOrd="1" destOrd="0" presId="urn:microsoft.com/office/officeart/2018/5/layout/IconCircleLabelList"/>
    <dgm:cxn modelId="{DFFED116-CA3D-4B0E-B26D-04DC1B0481D0}" type="presParOf" srcId="{0A81E9DD-FE4B-463F-834B-2DF7F4C2D415}" destId="{57F6A0B7-729A-4947-96ED-D1C1568ADA84}" srcOrd="2" destOrd="0" presId="urn:microsoft.com/office/officeart/2018/5/layout/IconCircleLabelList"/>
    <dgm:cxn modelId="{4770A4E1-3100-41FB-9C7D-FF5296878C79}" type="presParOf" srcId="{0A81E9DD-FE4B-463F-834B-2DF7F4C2D415}" destId="{54519AF5-7ADB-49B4-8CEC-3136F8A0896D}" srcOrd="3" destOrd="0" presId="urn:microsoft.com/office/officeart/2018/5/layout/IconCircleLabelList"/>
    <dgm:cxn modelId="{9DC6276F-DAD2-4EA0-8F77-A0795BC0E86C}" type="presParOf" srcId="{C79D6EA5-F5CC-4A3F-9930-3A9B0AE8F8E2}" destId="{4629899F-BABC-49DE-9104-925ADEB75F3A}" srcOrd="13" destOrd="0" presId="urn:microsoft.com/office/officeart/2018/5/layout/IconCircleLabelList"/>
    <dgm:cxn modelId="{8F31369D-466E-4887-8710-7904576880C6}" type="presParOf" srcId="{C79D6EA5-F5CC-4A3F-9930-3A9B0AE8F8E2}" destId="{72507A2A-8CCD-42AE-906D-E62B22DC6F53}" srcOrd="14" destOrd="0" presId="urn:microsoft.com/office/officeart/2018/5/layout/IconCircleLabelList"/>
    <dgm:cxn modelId="{CB917D51-9A59-4EB1-B8BC-E6A0DE5F9E37}" type="presParOf" srcId="{72507A2A-8CCD-42AE-906D-E62B22DC6F53}" destId="{8ABFEDF9-FE1E-4C7C-A02E-052DD6948273}" srcOrd="0" destOrd="0" presId="urn:microsoft.com/office/officeart/2018/5/layout/IconCircleLabelList"/>
    <dgm:cxn modelId="{71E6E9E1-9772-4E0C-A3E8-188BD9302219}" type="presParOf" srcId="{72507A2A-8CCD-42AE-906D-E62B22DC6F53}" destId="{C65F13CF-4C2C-4BBE-9D7F-A8FC84611463}" srcOrd="1" destOrd="0" presId="urn:microsoft.com/office/officeart/2018/5/layout/IconCircleLabelList"/>
    <dgm:cxn modelId="{A0FBAA8B-4272-4093-AB94-0D99BEB6807C}" type="presParOf" srcId="{72507A2A-8CCD-42AE-906D-E62B22DC6F53}" destId="{E6B10FCF-DB61-43CD-977A-9BCA755B23C4}" srcOrd="2" destOrd="0" presId="urn:microsoft.com/office/officeart/2018/5/layout/IconCircleLabelList"/>
    <dgm:cxn modelId="{9BB98497-63FC-4B64-AA30-321D2C8691B3}" type="presParOf" srcId="{72507A2A-8CCD-42AE-906D-E62B22DC6F53}" destId="{54169D31-BF94-4715-AB6B-8C962D286D1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8D0821-01DF-49E2-B069-AF3CA4F22C8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DAE4F4E-F1DE-4265-9CEE-FE9D03A808C8}">
      <dgm:prSet/>
      <dgm:spPr/>
      <dgm:t>
        <a:bodyPr/>
        <a:lstStyle/>
        <a:p>
          <a:pPr>
            <a:lnSpc>
              <a:spcPct val="100000"/>
            </a:lnSpc>
          </a:pPr>
          <a:r>
            <a:rPr lang="en-US" b="1">
              <a:latin typeface="Arial Nova" panose="020B0504020202020204" pitchFamily="34" charset="0"/>
              <a:cs typeface="Arial" panose="020B0604020202020204" pitchFamily="34" charset="0"/>
            </a:rPr>
            <a:t>Smart university and smart education are emerging and rapidly growing areas that represent an integration of</a:t>
          </a:r>
        </a:p>
      </dgm:t>
    </dgm:pt>
    <dgm:pt modelId="{A2F88274-EC7C-4629-A487-A30F117E85B7}" type="parTrans" cxnId="{F8829F3D-94AC-4D32-9CAA-99AE22D5F953}">
      <dgm:prSet/>
      <dgm:spPr/>
      <dgm:t>
        <a:bodyPr/>
        <a:lstStyle/>
        <a:p>
          <a:endParaRPr lang="en-US"/>
        </a:p>
      </dgm:t>
    </dgm:pt>
    <dgm:pt modelId="{A95A104F-DACF-46A8-82C1-A85253EC78F1}" type="sibTrans" cxnId="{F8829F3D-94AC-4D32-9CAA-99AE22D5F953}">
      <dgm:prSet/>
      <dgm:spPr/>
      <dgm:t>
        <a:bodyPr/>
        <a:lstStyle/>
        <a:p>
          <a:endParaRPr lang="en-US"/>
        </a:p>
      </dgm:t>
    </dgm:pt>
    <dgm:pt modelId="{8FE84B72-18B7-42EA-A079-E32D1D61B6AF}">
      <dgm:prSet/>
      <dgm:spPr/>
      <dgm:t>
        <a:bodyPr/>
        <a:lstStyle/>
        <a:p>
          <a:pPr>
            <a:lnSpc>
              <a:spcPct val="100000"/>
            </a:lnSpc>
          </a:pPr>
          <a:r>
            <a:rPr lang="en-US" b="1">
              <a:latin typeface="Arial Nova" panose="020B0504020202020204" pitchFamily="34" charset="0"/>
            </a:rPr>
            <a:t>smart and intelligent systems, smart objects and smart environments, </a:t>
          </a:r>
        </a:p>
      </dgm:t>
    </dgm:pt>
    <dgm:pt modelId="{943DF1CB-F367-4170-8FF3-E7F500588602}" type="parTrans" cxnId="{99B636A1-9A9C-48B3-861E-61772D4A9125}">
      <dgm:prSet/>
      <dgm:spPr/>
      <dgm:t>
        <a:bodyPr/>
        <a:lstStyle/>
        <a:p>
          <a:endParaRPr lang="en-US"/>
        </a:p>
      </dgm:t>
    </dgm:pt>
    <dgm:pt modelId="{13A405DC-8A84-4DE8-94BC-53EF6286876F}" type="sibTrans" cxnId="{99B636A1-9A9C-48B3-861E-61772D4A9125}">
      <dgm:prSet/>
      <dgm:spPr/>
      <dgm:t>
        <a:bodyPr/>
        <a:lstStyle/>
        <a:p>
          <a:endParaRPr lang="en-US"/>
        </a:p>
      </dgm:t>
    </dgm:pt>
    <dgm:pt modelId="{C7819464-C214-43FF-9289-462AC106DD3F}">
      <dgm:prSet/>
      <dgm:spPr/>
      <dgm:t>
        <a:bodyPr/>
        <a:lstStyle/>
        <a:p>
          <a:pPr>
            <a:lnSpc>
              <a:spcPct val="100000"/>
            </a:lnSpc>
          </a:pPr>
          <a:r>
            <a:rPr lang="en-US" b="1">
              <a:latin typeface="Arial Nova" panose="020B0504020202020204" pitchFamily="34" charset="0"/>
            </a:rPr>
            <a:t>smart technologies, various branches of computer science and computer engineering, </a:t>
          </a:r>
        </a:p>
      </dgm:t>
    </dgm:pt>
    <dgm:pt modelId="{38A0D6B2-20BA-4EF4-8E9E-844509FD13CE}" type="parTrans" cxnId="{8C44757B-3EDA-4C06-9567-F990D7E227CD}">
      <dgm:prSet/>
      <dgm:spPr/>
      <dgm:t>
        <a:bodyPr/>
        <a:lstStyle/>
        <a:p>
          <a:endParaRPr lang="en-US"/>
        </a:p>
      </dgm:t>
    </dgm:pt>
    <dgm:pt modelId="{49ED75D5-234C-4ED2-BD52-962B71744B6E}" type="sibTrans" cxnId="{8C44757B-3EDA-4C06-9567-F990D7E227CD}">
      <dgm:prSet/>
      <dgm:spPr/>
      <dgm:t>
        <a:bodyPr/>
        <a:lstStyle/>
        <a:p>
          <a:endParaRPr lang="en-US"/>
        </a:p>
      </dgm:t>
    </dgm:pt>
    <dgm:pt modelId="{CC0DD568-C792-44AC-9C7A-4DC7D2A67483}">
      <dgm:prSet/>
      <dgm:spPr/>
      <dgm:t>
        <a:bodyPr/>
        <a:lstStyle/>
        <a:p>
          <a:pPr>
            <a:lnSpc>
              <a:spcPct val="100000"/>
            </a:lnSpc>
          </a:pPr>
          <a:r>
            <a:rPr lang="en-US" b="1" dirty="0">
              <a:latin typeface="Arial Nova" panose="020B0504020202020204" pitchFamily="34" charset="0"/>
            </a:rPr>
            <a:t>state-of-the-art smart educational software and/or hardware systems, agents and tools, and </a:t>
          </a:r>
        </a:p>
      </dgm:t>
    </dgm:pt>
    <dgm:pt modelId="{D00BDCF4-D02F-4D2C-8008-B742E9F8E74C}" type="parTrans" cxnId="{F8C39385-8D6A-42D5-982D-165A1328102F}">
      <dgm:prSet/>
      <dgm:spPr/>
      <dgm:t>
        <a:bodyPr/>
        <a:lstStyle/>
        <a:p>
          <a:endParaRPr lang="en-US"/>
        </a:p>
      </dgm:t>
    </dgm:pt>
    <dgm:pt modelId="{F84EFD30-7B15-4ED7-BC1D-E06B4C50C83A}" type="sibTrans" cxnId="{F8C39385-8D6A-42D5-982D-165A1328102F}">
      <dgm:prSet/>
      <dgm:spPr/>
      <dgm:t>
        <a:bodyPr/>
        <a:lstStyle/>
        <a:p>
          <a:endParaRPr lang="en-US"/>
        </a:p>
      </dgm:t>
    </dgm:pt>
    <dgm:pt modelId="{0EB6DBC8-714E-4B80-B9D9-5DE07ABEE6A3}">
      <dgm:prSet/>
      <dgm:spPr/>
      <dgm:t>
        <a:bodyPr/>
        <a:lstStyle/>
        <a:p>
          <a:pPr>
            <a:lnSpc>
              <a:spcPct val="100000"/>
            </a:lnSpc>
          </a:pPr>
          <a:r>
            <a:rPr lang="en-US" b="1">
              <a:latin typeface="Arial Nova" panose="020B0504020202020204" pitchFamily="34" charset="0"/>
            </a:rPr>
            <a:t>innovative pedagogy and advanced technology-based teaching strategies and learning methodologies.</a:t>
          </a:r>
        </a:p>
      </dgm:t>
    </dgm:pt>
    <dgm:pt modelId="{2BAD8A4D-59BE-4B52-94D1-20D93068F806}" type="parTrans" cxnId="{A289E8BE-5C0F-4DE8-8B26-E92CA3EA7E54}">
      <dgm:prSet/>
      <dgm:spPr/>
      <dgm:t>
        <a:bodyPr/>
        <a:lstStyle/>
        <a:p>
          <a:endParaRPr lang="en-US"/>
        </a:p>
      </dgm:t>
    </dgm:pt>
    <dgm:pt modelId="{FCB92C91-38A7-470B-8C83-4127A8A8F97E}" type="sibTrans" cxnId="{A289E8BE-5C0F-4DE8-8B26-E92CA3EA7E54}">
      <dgm:prSet/>
      <dgm:spPr/>
      <dgm:t>
        <a:bodyPr/>
        <a:lstStyle/>
        <a:p>
          <a:endParaRPr lang="en-US"/>
        </a:p>
      </dgm:t>
    </dgm:pt>
    <dgm:pt modelId="{444599BF-5F8E-4B9E-97FB-CA8132451C67}" type="pres">
      <dgm:prSet presAssocID="{078D0821-01DF-49E2-B069-AF3CA4F22C87}" presName="root" presStyleCnt="0">
        <dgm:presLayoutVars>
          <dgm:dir/>
          <dgm:resizeHandles val="exact"/>
        </dgm:presLayoutVars>
      </dgm:prSet>
      <dgm:spPr/>
    </dgm:pt>
    <dgm:pt modelId="{F10E03F3-2113-4F64-BE18-B672253EF96C}" type="pres">
      <dgm:prSet presAssocID="{1DAE4F4E-F1DE-4265-9CEE-FE9D03A808C8}" presName="compNode" presStyleCnt="0"/>
      <dgm:spPr/>
    </dgm:pt>
    <dgm:pt modelId="{600AE658-6FA7-4416-81DB-A70C3BCCA0C5}" type="pres">
      <dgm:prSet presAssocID="{1DAE4F4E-F1DE-4265-9CEE-FE9D03A808C8}" presName="bgRect" presStyleLbl="bgShp" presStyleIdx="0" presStyleCnt="5"/>
      <dgm:spPr/>
    </dgm:pt>
    <dgm:pt modelId="{89AF5313-A168-4593-90CB-962997BE78D8}" type="pres">
      <dgm:prSet presAssocID="{1DAE4F4E-F1DE-4265-9CEE-FE9D03A808C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9FFCE6BB-1B22-46AF-AEF3-094B60A59CE4}" type="pres">
      <dgm:prSet presAssocID="{1DAE4F4E-F1DE-4265-9CEE-FE9D03A808C8}" presName="spaceRect" presStyleCnt="0"/>
      <dgm:spPr/>
    </dgm:pt>
    <dgm:pt modelId="{8AA6328F-4D86-4198-839D-DBAB9C528105}" type="pres">
      <dgm:prSet presAssocID="{1DAE4F4E-F1DE-4265-9CEE-FE9D03A808C8}" presName="parTx" presStyleLbl="revTx" presStyleIdx="0" presStyleCnt="5">
        <dgm:presLayoutVars>
          <dgm:chMax val="0"/>
          <dgm:chPref val="0"/>
        </dgm:presLayoutVars>
      </dgm:prSet>
      <dgm:spPr/>
    </dgm:pt>
    <dgm:pt modelId="{C76B7ED6-1EFB-4408-BF12-944271FCD47E}" type="pres">
      <dgm:prSet presAssocID="{A95A104F-DACF-46A8-82C1-A85253EC78F1}" presName="sibTrans" presStyleCnt="0"/>
      <dgm:spPr/>
    </dgm:pt>
    <dgm:pt modelId="{35434777-8CF1-4248-9EAD-57BAC3CC3DEC}" type="pres">
      <dgm:prSet presAssocID="{8FE84B72-18B7-42EA-A079-E32D1D61B6AF}" presName="compNode" presStyleCnt="0"/>
      <dgm:spPr/>
    </dgm:pt>
    <dgm:pt modelId="{E130265F-836F-4D4C-B170-0F609BD7DD4D}" type="pres">
      <dgm:prSet presAssocID="{8FE84B72-18B7-42EA-A079-E32D1D61B6AF}" presName="bgRect" presStyleLbl="bgShp" presStyleIdx="1" presStyleCnt="5"/>
      <dgm:spPr/>
    </dgm:pt>
    <dgm:pt modelId="{583E685B-293A-4BE3-B98E-18BD372EAC3E}" type="pres">
      <dgm:prSet presAssocID="{8FE84B72-18B7-42EA-A079-E32D1D61B6A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7D23A172-57A1-4FB9-AAA0-63F6C1C8147D}" type="pres">
      <dgm:prSet presAssocID="{8FE84B72-18B7-42EA-A079-E32D1D61B6AF}" presName="spaceRect" presStyleCnt="0"/>
      <dgm:spPr/>
    </dgm:pt>
    <dgm:pt modelId="{556E43F3-81FE-40CD-91E4-B73CD256EE92}" type="pres">
      <dgm:prSet presAssocID="{8FE84B72-18B7-42EA-A079-E32D1D61B6AF}" presName="parTx" presStyleLbl="revTx" presStyleIdx="1" presStyleCnt="5">
        <dgm:presLayoutVars>
          <dgm:chMax val="0"/>
          <dgm:chPref val="0"/>
        </dgm:presLayoutVars>
      </dgm:prSet>
      <dgm:spPr/>
    </dgm:pt>
    <dgm:pt modelId="{295D0AE0-9208-46D3-ADFA-39D815444056}" type="pres">
      <dgm:prSet presAssocID="{13A405DC-8A84-4DE8-94BC-53EF6286876F}" presName="sibTrans" presStyleCnt="0"/>
      <dgm:spPr/>
    </dgm:pt>
    <dgm:pt modelId="{6858AC08-273C-44EA-9018-12A8A5B638B7}" type="pres">
      <dgm:prSet presAssocID="{C7819464-C214-43FF-9289-462AC106DD3F}" presName="compNode" presStyleCnt="0"/>
      <dgm:spPr/>
    </dgm:pt>
    <dgm:pt modelId="{7809D9F6-974F-41B8-BB0E-6A0FF2D26176}" type="pres">
      <dgm:prSet presAssocID="{C7819464-C214-43FF-9289-462AC106DD3F}" presName="bgRect" presStyleLbl="bgShp" presStyleIdx="2" presStyleCnt="5"/>
      <dgm:spPr/>
    </dgm:pt>
    <dgm:pt modelId="{0B439C53-2D79-4DF2-974E-18C78334FF8B}" type="pres">
      <dgm:prSet presAssocID="{C7819464-C214-43FF-9289-462AC106DD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A2B1AC5-B2F1-481B-8779-5A9A2CC1237A}" type="pres">
      <dgm:prSet presAssocID="{C7819464-C214-43FF-9289-462AC106DD3F}" presName="spaceRect" presStyleCnt="0"/>
      <dgm:spPr/>
    </dgm:pt>
    <dgm:pt modelId="{F229BD47-6994-4936-BD26-96E43ABA41DE}" type="pres">
      <dgm:prSet presAssocID="{C7819464-C214-43FF-9289-462AC106DD3F}" presName="parTx" presStyleLbl="revTx" presStyleIdx="2" presStyleCnt="5">
        <dgm:presLayoutVars>
          <dgm:chMax val="0"/>
          <dgm:chPref val="0"/>
        </dgm:presLayoutVars>
      </dgm:prSet>
      <dgm:spPr/>
    </dgm:pt>
    <dgm:pt modelId="{99ED8F54-EB3D-4F77-9509-110EF6DCD33D}" type="pres">
      <dgm:prSet presAssocID="{49ED75D5-234C-4ED2-BD52-962B71744B6E}" presName="sibTrans" presStyleCnt="0"/>
      <dgm:spPr/>
    </dgm:pt>
    <dgm:pt modelId="{B9E8CA1C-DACF-4073-9DCC-5B4736A21A61}" type="pres">
      <dgm:prSet presAssocID="{CC0DD568-C792-44AC-9C7A-4DC7D2A67483}" presName="compNode" presStyleCnt="0"/>
      <dgm:spPr/>
    </dgm:pt>
    <dgm:pt modelId="{0F7BEB00-DCFE-4557-AB90-EE55C46CD0E2}" type="pres">
      <dgm:prSet presAssocID="{CC0DD568-C792-44AC-9C7A-4DC7D2A67483}" presName="bgRect" presStyleLbl="bgShp" presStyleIdx="3" presStyleCnt="5"/>
      <dgm:spPr/>
    </dgm:pt>
    <dgm:pt modelId="{182FDBD8-4068-4C50-ACA0-2C41FF4EB76A}" type="pres">
      <dgm:prSet presAssocID="{CC0DD568-C792-44AC-9C7A-4DC7D2A6748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6F6B176F-ACB9-4E22-81EA-AE22A0C777F5}" type="pres">
      <dgm:prSet presAssocID="{CC0DD568-C792-44AC-9C7A-4DC7D2A67483}" presName="spaceRect" presStyleCnt="0"/>
      <dgm:spPr/>
    </dgm:pt>
    <dgm:pt modelId="{37750ABD-E8C7-4BB7-B700-738743816068}" type="pres">
      <dgm:prSet presAssocID="{CC0DD568-C792-44AC-9C7A-4DC7D2A67483}" presName="parTx" presStyleLbl="revTx" presStyleIdx="3" presStyleCnt="5">
        <dgm:presLayoutVars>
          <dgm:chMax val="0"/>
          <dgm:chPref val="0"/>
        </dgm:presLayoutVars>
      </dgm:prSet>
      <dgm:spPr/>
    </dgm:pt>
    <dgm:pt modelId="{06D48614-2C37-4AAA-8C75-42E366650384}" type="pres">
      <dgm:prSet presAssocID="{F84EFD30-7B15-4ED7-BC1D-E06B4C50C83A}" presName="sibTrans" presStyleCnt="0"/>
      <dgm:spPr/>
    </dgm:pt>
    <dgm:pt modelId="{C88F6006-61C9-4945-9336-65497C1C01AB}" type="pres">
      <dgm:prSet presAssocID="{0EB6DBC8-714E-4B80-B9D9-5DE07ABEE6A3}" presName="compNode" presStyleCnt="0"/>
      <dgm:spPr/>
    </dgm:pt>
    <dgm:pt modelId="{15DB7D11-338A-4B40-A87B-B8AA59AAEDE4}" type="pres">
      <dgm:prSet presAssocID="{0EB6DBC8-714E-4B80-B9D9-5DE07ABEE6A3}" presName="bgRect" presStyleLbl="bgShp" presStyleIdx="4" presStyleCnt="5"/>
      <dgm:spPr/>
    </dgm:pt>
    <dgm:pt modelId="{EA59451A-AAAD-4D1C-97E9-6ADEB4D18733}" type="pres">
      <dgm:prSet presAssocID="{0EB6DBC8-714E-4B80-B9D9-5DE07ABEE6A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eacher"/>
        </a:ext>
      </dgm:extLst>
    </dgm:pt>
    <dgm:pt modelId="{3067E52D-AE01-4C24-924E-21110117462D}" type="pres">
      <dgm:prSet presAssocID="{0EB6DBC8-714E-4B80-B9D9-5DE07ABEE6A3}" presName="spaceRect" presStyleCnt="0"/>
      <dgm:spPr/>
    </dgm:pt>
    <dgm:pt modelId="{222EFCC8-11B0-4C87-BFDC-C1339E36D36F}" type="pres">
      <dgm:prSet presAssocID="{0EB6DBC8-714E-4B80-B9D9-5DE07ABEE6A3}" presName="parTx" presStyleLbl="revTx" presStyleIdx="4" presStyleCnt="5">
        <dgm:presLayoutVars>
          <dgm:chMax val="0"/>
          <dgm:chPref val="0"/>
        </dgm:presLayoutVars>
      </dgm:prSet>
      <dgm:spPr/>
    </dgm:pt>
  </dgm:ptLst>
  <dgm:cxnLst>
    <dgm:cxn modelId="{9D204334-609C-48C0-99FA-92D0ED68B2A2}" type="presOf" srcId="{0EB6DBC8-714E-4B80-B9D9-5DE07ABEE6A3}" destId="{222EFCC8-11B0-4C87-BFDC-C1339E36D36F}" srcOrd="0" destOrd="0" presId="urn:microsoft.com/office/officeart/2018/2/layout/IconVerticalSolidList"/>
    <dgm:cxn modelId="{F8829F3D-94AC-4D32-9CAA-99AE22D5F953}" srcId="{078D0821-01DF-49E2-B069-AF3CA4F22C87}" destId="{1DAE4F4E-F1DE-4265-9CEE-FE9D03A808C8}" srcOrd="0" destOrd="0" parTransId="{A2F88274-EC7C-4629-A487-A30F117E85B7}" sibTransId="{A95A104F-DACF-46A8-82C1-A85253EC78F1}"/>
    <dgm:cxn modelId="{9B77B270-5C79-4D49-B7A4-BC673AAB3322}" type="presOf" srcId="{8FE84B72-18B7-42EA-A079-E32D1D61B6AF}" destId="{556E43F3-81FE-40CD-91E4-B73CD256EE92}" srcOrd="0" destOrd="0" presId="urn:microsoft.com/office/officeart/2018/2/layout/IconVerticalSolidList"/>
    <dgm:cxn modelId="{5D23E357-CE96-454A-9F7B-CC23CAE85D66}" type="presOf" srcId="{078D0821-01DF-49E2-B069-AF3CA4F22C87}" destId="{444599BF-5F8E-4B9E-97FB-CA8132451C67}" srcOrd="0" destOrd="0" presId="urn:microsoft.com/office/officeart/2018/2/layout/IconVerticalSolidList"/>
    <dgm:cxn modelId="{8C44757B-3EDA-4C06-9567-F990D7E227CD}" srcId="{078D0821-01DF-49E2-B069-AF3CA4F22C87}" destId="{C7819464-C214-43FF-9289-462AC106DD3F}" srcOrd="2" destOrd="0" parTransId="{38A0D6B2-20BA-4EF4-8E9E-844509FD13CE}" sibTransId="{49ED75D5-234C-4ED2-BD52-962B71744B6E}"/>
    <dgm:cxn modelId="{F8C39385-8D6A-42D5-982D-165A1328102F}" srcId="{078D0821-01DF-49E2-B069-AF3CA4F22C87}" destId="{CC0DD568-C792-44AC-9C7A-4DC7D2A67483}" srcOrd="3" destOrd="0" parTransId="{D00BDCF4-D02F-4D2C-8008-B742E9F8E74C}" sibTransId="{F84EFD30-7B15-4ED7-BC1D-E06B4C50C83A}"/>
    <dgm:cxn modelId="{8713FB9C-E28F-472F-B09A-94896DE40711}" type="presOf" srcId="{C7819464-C214-43FF-9289-462AC106DD3F}" destId="{F229BD47-6994-4936-BD26-96E43ABA41DE}" srcOrd="0" destOrd="0" presId="urn:microsoft.com/office/officeart/2018/2/layout/IconVerticalSolidList"/>
    <dgm:cxn modelId="{99B636A1-9A9C-48B3-861E-61772D4A9125}" srcId="{078D0821-01DF-49E2-B069-AF3CA4F22C87}" destId="{8FE84B72-18B7-42EA-A079-E32D1D61B6AF}" srcOrd="1" destOrd="0" parTransId="{943DF1CB-F367-4170-8FF3-E7F500588602}" sibTransId="{13A405DC-8A84-4DE8-94BC-53EF6286876F}"/>
    <dgm:cxn modelId="{A289E8BE-5C0F-4DE8-8B26-E92CA3EA7E54}" srcId="{078D0821-01DF-49E2-B069-AF3CA4F22C87}" destId="{0EB6DBC8-714E-4B80-B9D9-5DE07ABEE6A3}" srcOrd="4" destOrd="0" parTransId="{2BAD8A4D-59BE-4B52-94D1-20D93068F806}" sibTransId="{FCB92C91-38A7-470B-8C83-4127A8A8F97E}"/>
    <dgm:cxn modelId="{CB728EC6-A5FA-4676-B37C-28944BBD1E9E}" type="presOf" srcId="{1DAE4F4E-F1DE-4265-9CEE-FE9D03A808C8}" destId="{8AA6328F-4D86-4198-839D-DBAB9C528105}" srcOrd="0" destOrd="0" presId="urn:microsoft.com/office/officeart/2018/2/layout/IconVerticalSolidList"/>
    <dgm:cxn modelId="{4AD5B5E9-DE91-4FFC-AE7E-BB0677BFE354}" type="presOf" srcId="{CC0DD568-C792-44AC-9C7A-4DC7D2A67483}" destId="{37750ABD-E8C7-4BB7-B700-738743816068}" srcOrd="0" destOrd="0" presId="urn:microsoft.com/office/officeart/2018/2/layout/IconVerticalSolidList"/>
    <dgm:cxn modelId="{A788090A-B9DD-448C-A8CA-1294FB6CA252}" type="presParOf" srcId="{444599BF-5F8E-4B9E-97FB-CA8132451C67}" destId="{F10E03F3-2113-4F64-BE18-B672253EF96C}" srcOrd="0" destOrd="0" presId="urn:microsoft.com/office/officeart/2018/2/layout/IconVerticalSolidList"/>
    <dgm:cxn modelId="{2AA69767-BCC0-49F9-A43C-BB370E9D495C}" type="presParOf" srcId="{F10E03F3-2113-4F64-BE18-B672253EF96C}" destId="{600AE658-6FA7-4416-81DB-A70C3BCCA0C5}" srcOrd="0" destOrd="0" presId="urn:microsoft.com/office/officeart/2018/2/layout/IconVerticalSolidList"/>
    <dgm:cxn modelId="{345B0D87-F854-4627-B97C-E3592ECC5111}" type="presParOf" srcId="{F10E03F3-2113-4F64-BE18-B672253EF96C}" destId="{89AF5313-A168-4593-90CB-962997BE78D8}" srcOrd="1" destOrd="0" presId="urn:microsoft.com/office/officeart/2018/2/layout/IconVerticalSolidList"/>
    <dgm:cxn modelId="{35A837F1-5184-46C0-9C5E-9E79CD629E98}" type="presParOf" srcId="{F10E03F3-2113-4F64-BE18-B672253EF96C}" destId="{9FFCE6BB-1B22-46AF-AEF3-094B60A59CE4}" srcOrd="2" destOrd="0" presId="urn:microsoft.com/office/officeart/2018/2/layout/IconVerticalSolidList"/>
    <dgm:cxn modelId="{C73894C4-489C-4B7C-9BDC-3585DA7E3A83}" type="presParOf" srcId="{F10E03F3-2113-4F64-BE18-B672253EF96C}" destId="{8AA6328F-4D86-4198-839D-DBAB9C528105}" srcOrd="3" destOrd="0" presId="urn:microsoft.com/office/officeart/2018/2/layout/IconVerticalSolidList"/>
    <dgm:cxn modelId="{DF3FEDD5-1DE5-466B-B92B-27B12930B3AD}" type="presParOf" srcId="{444599BF-5F8E-4B9E-97FB-CA8132451C67}" destId="{C76B7ED6-1EFB-4408-BF12-944271FCD47E}" srcOrd="1" destOrd="0" presId="urn:microsoft.com/office/officeart/2018/2/layout/IconVerticalSolidList"/>
    <dgm:cxn modelId="{28B2D565-C8C8-4754-8031-2A0646054AC2}" type="presParOf" srcId="{444599BF-5F8E-4B9E-97FB-CA8132451C67}" destId="{35434777-8CF1-4248-9EAD-57BAC3CC3DEC}" srcOrd="2" destOrd="0" presId="urn:microsoft.com/office/officeart/2018/2/layout/IconVerticalSolidList"/>
    <dgm:cxn modelId="{B4AC1776-265A-4650-BE52-335BE39AA2D8}" type="presParOf" srcId="{35434777-8CF1-4248-9EAD-57BAC3CC3DEC}" destId="{E130265F-836F-4D4C-B170-0F609BD7DD4D}" srcOrd="0" destOrd="0" presId="urn:microsoft.com/office/officeart/2018/2/layout/IconVerticalSolidList"/>
    <dgm:cxn modelId="{61CD5F19-0DC9-4023-AC49-707AAF55C8D9}" type="presParOf" srcId="{35434777-8CF1-4248-9EAD-57BAC3CC3DEC}" destId="{583E685B-293A-4BE3-B98E-18BD372EAC3E}" srcOrd="1" destOrd="0" presId="urn:microsoft.com/office/officeart/2018/2/layout/IconVerticalSolidList"/>
    <dgm:cxn modelId="{9ABF78FA-1B16-4B34-BE9A-34738173ECCC}" type="presParOf" srcId="{35434777-8CF1-4248-9EAD-57BAC3CC3DEC}" destId="{7D23A172-57A1-4FB9-AAA0-63F6C1C8147D}" srcOrd="2" destOrd="0" presId="urn:microsoft.com/office/officeart/2018/2/layout/IconVerticalSolidList"/>
    <dgm:cxn modelId="{88C7450E-B177-4F8E-9BCB-1C6553244B41}" type="presParOf" srcId="{35434777-8CF1-4248-9EAD-57BAC3CC3DEC}" destId="{556E43F3-81FE-40CD-91E4-B73CD256EE92}" srcOrd="3" destOrd="0" presId="urn:microsoft.com/office/officeart/2018/2/layout/IconVerticalSolidList"/>
    <dgm:cxn modelId="{C7AD8D8C-8FD1-4E5C-B16A-ABEA0D522B2A}" type="presParOf" srcId="{444599BF-5F8E-4B9E-97FB-CA8132451C67}" destId="{295D0AE0-9208-46D3-ADFA-39D815444056}" srcOrd="3" destOrd="0" presId="urn:microsoft.com/office/officeart/2018/2/layout/IconVerticalSolidList"/>
    <dgm:cxn modelId="{6E2E88CD-ABBF-4CFE-BB5F-72D582F5A0DC}" type="presParOf" srcId="{444599BF-5F8E-4B9E-97FB-CA8132451C67}" destId="{6858AC08-273C-44EA-9018-12A8A5B638B7}" srcOrd="4" destOrd="0" presId="urn:microsoft.com/office/officeart/2018/2/layout/IconVerticalSolidList"/>
    <dgm:cxn modelId="{00D0FCFB-B4E5-4169-BD6A-DD815B3D2843}" type="presParOf" srcId="{6858AC08-273C-44EA-9018-12A8A5B638B7}" destId="{7809D9F6-974F-41B8-BB0E-6A0FF2D26176}" srcOrd="0" destOrd="0" presId="urn:microsoft.com/office/officeart/2018/2/layout/IconVerticalSolidList"/>
    <dgm:cxn modelId="{AB1CA39A-F681-480E-BF05-073EA79A5304}" type="presParOf" srcId="{6858AC08-273C-44EA-9018-12A8A5B638B7}" destId="{0B439C53-2D79-4DF2-974E-18C78334FF8B}" srcOrd="1" destOrd="0" presId="urn:microsoft.com/office/officeart/2018/2/layout/IconVerticalSolidList"/>
    <dgm:cxn modelId="{713824B5-DEA9-4CC3-B127-AE9FC5BF7A8A}" type="presParOf" srcId="{6858AC08-273C-44EA-9018-12A8A5B638B7}" destId="{5A2B1AC5-B2F1-481B-8779-5A9A2CC1237A}" srcOrd="2" destOrd="0" presId="urn:microsoft.com/office/officeart/2018/2/layout/IconVerticalSolidList"/>
    <dgm:cxn modelId="{CFC602A4-1468-40B5-99BA-BA8297604F9D}" type="presParOf" srcId="{6858AC08-273C-44EA-9018-12A8A5B638B7}" destId="{F229BD47-6994-4936-BD26-96E43ABA41DE}" srcOrd="3" destOrd="0" presId="urn:microsoft.com/office/officeart/2018/2/layout/IconVerticalSolidList"/>
    <dgm:cxn modelId="{09AA2FE6-7E8D-4EFD-83C1-49C2F052A03D}" type="presParOf" srcId="{444599BF-5F8E-4B9E-97FB-CA8132451C67}" destId="{99ED8F54-EB3D-4F77-9509-110EF6DCD33D}" srcOrd="5" destOrd="0" presId="urn:microsoft.com/office/officeart/2018/2/layout/IconVerticalSolidList"/>
    <dgm:cxn modelId="{13162D26-0B82-4A0B-BC77-1B40B2D08F38}" type="presParOf" srcId="{444599BF-5F8E-4B9E-97FB-CA8132451C67}" destId="{B9E8CA1C-DACF-4073-9DCC-5B4736A21A61}" srcOrd="6" destOrd="0" presId="urn:microsoft.com/office/officeart/2018/2/layout/IconVerticalSolidList"/>
    <dgm:cxn modelId="{56703C10-16D4-4AFA-BAFB-912393C4C556}" type="presParOf" srcId="{B9E8CA1C-DACF-4073-9DCC-5B4736A21A61}" destId="{0F7BEB00-DCFE-4557-AB90-EE55C46CD0E2}" srcOrd="0" destOrd="0" presId="urn:microsoft.com/office/officeart/2018/2/layout/IconVerticalSolidList"/>
    <dgm:cxn modelId="{398242DF-B0F2-4ACA-B78A-0B9BCCF4078E}" type="presParOf" srcId="{B9E8CA1C-DACF-4073-9DCC-5B4736A21A61}" destId="{182FDBD8-4068-4C50-ACA0-2C41FF4EB76A}" srcOrd="1" destOrd="0" presId="urn:microsoft.com/office/officeart/2018/2/layout/IconVerticalSolidList"/>
    <dgm:cxn modelId="{9DF61828-276F-46EF-866F-A8E66EF14BCD}" type="presParOf" srcId="{B9E8CA1C-DACF-4073-9DCC-5B4736A21A61}" destId="{6F6B176F-ACB9-4E22-81EA-AE22A0C777F5}" srcOrd="2" destOrd="0" presId="urn:microsoft.com/office/officeart/2018/2/layout/IconVerticalSolidList"/>
    <dgm:cxn modelId="{CF46DFF5-CA4D-4D32-B84D-B0AC4DD2356C}" type="presParOf" srcId="{B9E8CA1C-DACF-4073-9DCC-5B4736A21A61}" destId="{37750ABD-E8C7-4BB7-B700-738743816068}" srcOrd="3" destOrd="0" presId="urn:microsoft.com/office/officeart/2018/2/layout/IconVerticalSolidList"/>
    <dgm:cxn modelId="{09441331-4AC2-4291-BBF2-3A47F81CCD34}" type="presParOf" srcId="{444599BF-5F8E-4B9E-97FB-CA8132451C67}" destId="{06D48614-2C37-4AAA-8C75-42E366650384}" srcOrd="7" destOrd="0" presId="urn:microsoft.com/office/officeart/2018/2/layout/IconVerticalSolidList"/>
    <dgm:cxn modelId="{2FE78FB7-DC1D-4E28-8B62-6C34AC27C63F}" type="presParOf" srcId="{444599BF-5F8E-4B9E-97FB-CA8132451C67}" destId="{C88F6006-61C9-4945-9336-65497C1C01AB}" srcOrd="8" destOrd="0" presId="urn:microsoft.com/office/officeart/2018/2/layout/IconVerticalSolidList"/>
    <dgm:cxn modelId="{C240A5D0-3683-4AFE-970D-353753474178}" type="presParOf" srcId="{C88F6006-61C9-4945-9336-65497C1C01AB}" destId="{15DB7D11-338A-4B40-A87B-B8AA59AAEDE4}" srcOrd="0" destOrd="0" presId="urn:microsoft.com/office/officeart/2018/2/layout/IconVerticalSolidList"/>
    <dgm:cxn modelId="{BE7A6D4A-57B9-4373-A922-8F5E2EA23764}" type="presParOf" srcId="{C88F6006-61C9-4945-9336-65497C1C01AB}" destId="{EA59451A-AAAD-4D1C-97E9-6ADEB4D18733}" srcOrd="1" destOrd="0" presId="urn:microsoft.com/office/officeart/2018/2/layout/IconVerticalSolidList"/>
    <dgm:cxn modelId="{347A6DE1-71ED-4C4A-ACD8-83676CA799F0}" type="presParOf" srcId="{C88F6006-61C9-4945-9336-65497C1C01AB}" destId="{3067E52D-AE01-4C24-924E-21110117462D}" srcOrd="2" destOrd="0" presId="urn:microsoft.com/office/officeart/2018/2/layout/IconVerticalSolidList"/>
    <dgm:cxn modelId="{760B56DC-C5E4-4FC2-AD70-452BD1048B6F}" type="presParOf" srcId="{C88F6006-61C9-4945-9336-65497C1C01AB}" destId="{222EFCC8-11B0-4C87-BFDC-C1339E36D36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F4C9FE-2A66-430D-94C7-D0B0DAF2E1D7}"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48B0CE0F-6D31-4D14-A0F1-3B18916E2D6F}">
      <dgm:prSet/>
      <dgm:spPr/>
      <dgm:t>
        <a:bodyPr/>
        <a:lstStyle/>
        <a:p>
          <a:r>
            <a:rPr lang="en-US" b="1">
              <a:latin typeface="Arial Nova" panose="020B0504020202020204" pitchFamily="34" charset="0"/>
            </a:rPr>
            <a:t>Smoke and Fire detection system</a:t>
          </a:r>
        </a:p>
      </dgm:t>
    </dgm:pt>
    <dgm:pt modelId="{60EF64A6-89B3-4851-B8C2-7799AEB2B838}" type="parTrans" cxnId="{E93BC4AF-C833-4BFD-8BAD-DE094E819BCA}">
      <dgm:prSet/>
      <dgm:spPr/>
      <dgm:t>
        <a:bodyPr/>
        <a:lstStyle/>
        <a:p>
          <a:endParaRPr lang="en-US"/>
        </a:p>
      </dgm:t>
    </dgm:pt>
    <dgm:pt modelId="{AA9383D0-316B-44EE-A088-38ABA7203B2B}" type="sibTrans" cxnId="{E93BC4AF-C833-4BFD-8BAD-DE094E819BCA}">
      <dgm:prSet/>
      <dgm:spPr/>
      <dgm:t>
        <a:bodyPr/>
        <a:lstStyle/>
        <a:p>
          <a:endParaRPr lang="en-US"/>
        </a:p>
      </dgm:t>
    </dgm:pt>
    <dgm:pt modelId="{D827BB02-6453-4730-BFE0-376A0BA35139}">
      <dgm:prSet/>
      <dgm:spPr/>
      <dgm:t>
        <a:bodyPr/>
        <a:lstStyle/>
        <a:p>
          <a:r>
            <a:rPr lang="en-US" b="1" dirty="0">
              <a:latin typeface="Arial Nova" panose="020B0504020202020204" pitchFamily="34" charset="0"/>
            </a:rPr>
            <a:t>Human presence detection system using motion sensor</a:t>
          </a:r>
        </a:p>
      </dgm:t>
    </dgm:pt>
    <dgm:pt modelId="{06BE2187-7DED-4A34-B28F-543A16FD58BF}" type="parTrans" cxnId="{2DE85F74-7BFE-4C3B-9A90-9E7B4D2D9489}">
      <dgm:prSet/>
      <dgm:spPr/>
      <dgm:t>
        <a:bodyPr/>
        <a:lstStyle/>
        <a:p>
          <a:endParaRPr lang="en-US"/>
        </a:p>
      </dgm:t>
    </dgm:pt>
    <dgm:pt modelId="{3F1FE6C1-E556-439E-BAC6-5F4D7DAADA60}" type="sibTrans" cxnId="{2DE85F74-7BFE-4C3B-9A90-9E7B4D2D9489}">
      <dgm:prSet/>
      <dgm:spPr/>
      <dgm:t>
        <a:bodyPr/>
        <a:lstStyle/>
        <a:p>
          <a:endParaRPr lang="en-US"/>
        </a:p>
      </dgm:t>
    </dgm:pt>
    <dgm:pt modelId="{F83C1766-D342-481B-80A9-36B23332CFA0}">
      <dgm:prSet/>
      <dgm:spPr/>
      <dgm:t>
        <a:bodyPr/>
        <a:lstStyle/>
        <a:p>
          <a:r>
            <a:rPr lang="en-US" b="1" dirty="0">
              <a:latin typeface="Arial Nova" panose="020B0504020202020204" pitchFamily="34" charset="0"/>
            </a:rPr>
            <a:t>Smart security system where solar panel is used</a:t>
          </a:r>
        </a:p>
      </dgm:t>
    </dgm:pt>
    <dgm:pt modelId="{A9D69952-AAD3-4E92-9CC1-7753688BA53F}" type="parTrans" cxnId="{FFF2DE7A-AD67-421E-A939-22636C6EA97B}">
      <dgm:prSet/>
      <dgm:spPr/>
      <dgm:t>
        <a:bodyPr/>
        <a:lstStyle/>
        <a:p>
          <a:endParaRPr lang="en-US"/>
        </a:p>
      </dgm:t>
    </dgm:pt>
    <dgm:pt modelId="{D9ABE488-4F4D-4310-A270-220460FCA104}" type="sibTrans" cxnId="{FFF2DE7A-AD67-421E-A939-22636C6EA97B}">
      <dgm:prSet/>
      <dgm:spPr/>
      <dgm:t>
        <a:bodyPr/>
        <a:lstStyle/>
        <a:p>
          <a:endParaRPr lang="en-US"/>
        </a:p>
      </dgm:t>
    </dgm:pt>
    <dgm:pt modelId="{93E04EBF-3B3B-4E09-A5B2-F8E3A4209589}">
      <dgm:prSet/>
      <dgm:spPr/>
      <dgm:t>
        <a:bodyPr/>
        <a:lstStyle/>
        <a:p>
          <a:r>
            <a:rPr lang="en-US" b="1">
              <a:latin typeface="Arial Nova" panose="020B0504020202020204" pitchFamily="34" charset="0"/>
            </a:rPr>
            <a:t>Smart parking system using RFID</a:t>
          </a:r>
        </a:p>
      </dgm:t>
    </dgm:pt>
    <dgm:pt modelId="{59F11824-1272-4CAA-A59B-223DFCCC0A61}" type="parTrans" cxnId="{01661C3D-B328-42E7-8C96-6F6F78DB8907}">
      <dgm:prSet/>
      <dgm:spPr/>
      <dgm:t>
        <a:bodyPr/>
        <a:lstStyle/>
        <a:p>
          <a:endParaRPr lang="en-US"/>
        </a:p>
      </dgm:t>
    </dgm:pt>
    <dgm:pt modelId="{070BC9A3-4D60-408B-8D9C-273026D203BF}" type="sibTrans" cxnId="{01661C3D-B328-42E7-8C96-6F6F78DB8907}">
      <dgm:prSet/>
      <dgm:spPr/>
      <dgm:t>
        <a:bodyPr/>
        <a:lstStyle/>
        <a:p>
          <a:endParaRPr lang="en-US"/>
        </a:p>
      </dgm:t>
    </dgm:pt>
    <dgm:pt modelId="{CE03AFD2-82AF-4EEF-9575-0BCDF4D84509}">
      <dgm:prSet/>
      <dgm:spPr/>
      <dgm:t>
        <a:bodyPr/>
        <a:lstStyle/>
        <a:p>
          <a:r>
            <a:rPr lang="en-US" b="1">
              <a:latin typeface="Arial Nova" panose="020B0504020202020204" pitchFamily="34" charset="0"/>
            </a:rPr>
            <a:t>Smart university campus  where internet is everywhere</a:t>
          </a:r>
        </a:p>
      </dgm:t>
    </dgm:pt>
    <dgm:pt modelId="{66930583-9685-444E-BB90-6612F141652D}" type="parTrans" cxnId="{13A5778B-1FD0-4419-95A8-254EDE6BF39D}">
      <dgm:prSet/>
      <dgm:spPr/>
      <dgm:t>
        <a:bodyPr/>
        <a:lstStyle/>
        <a:p>
          <a:endParaRPr lang="en-US"/>
        </a:p>
      </dgm:t>
    </dgm:pt>
    <dgm:pt modelId="{0720AE29-BCAE-4D02-9CD1-98BD27408E03}" type="sibTrans" cxnId="{13A5778B-1FD0-4419-95A8-254EDE6BF39D}">
      <dgm:prSet/>
      <dgm:spPr/>
      <dgm:t>
        <a:bodyPr/>
        <a:lstStyle/>
        <a:p>
          <a:endParaRPr lang="en-US"/>
        </a:p>
      </dgm:t>
    </dgm:pt>
    <dgm:pt modelId="{D5899C1D-DCEE-48EB-907C-5241E21023AD}">
      <dgm:prSet/>
      <dgm:spPr/>
      <dgm:t>
        <a:bodyPr/>
        <a:lstStyle/>
        <a:p>
          <a:r>
            <a:rPr lang="en-US" b="1">
              <a:latin typeface="Arial Nova" panose="020B0504020202020204" pitchFamily="34" charset="0"/>
            </a:rPr>
            <a:t>Smart classroom and lab</a:t>
          </a:r>
        </a:p>
      </dgm:t>
    </dgm:pt>
    <dgm:pt modelId="{EB92CA08-E198-4037-9C72-6AF9AB837C6E}" type="parTrans" cxnId="{E79438F6-BC30-4187-A9BC-F5C8BB68F6F0}">
      <dgm:prSet/>
      <dgm:spPr/>
      <dgm:t>
        <a:bodyPr/>
        <a:lstStyle/>
        <a:p>
          <a:endParaRPr lang="en-US"/>
        </a:p>
      </dgm:t>
    </dgm:pt>
    <dgm:pt modelId="{A52DB53C-FE40-4078-82F8-FAF985424F2B}" type="sibTrans" cxnId="{E79438F6-BC30-4187-A9BC-F5C8BB68F6F0}">
      <dgm:prSet/>
      <dgm:spPr/>
      <dgm:t>
        <a:bodyPr/>
        <a:lstStyle/>
        <a:p>
          <a:endParaRPr lang="en-US"/>
        </a:p>
      </dgm:t>
    </dgm:pt>
    <dgm:pt modelId="{C473BCD3-E1B7-4166-B768-8D831C1AD39F}" type="pres">
      <dgm:prSet presAssocID="{1EF4C9FE-2A66-430D-94C7-D0B0DAF2E1D7}" presName="root" presStyleCnt="0">
        <dgm:presLayoutVars>
          <dgm:dir/>
          <dgm:resizeHandles val="exact"/>
        </dgm:presLayoutVars>
      </dgm:prSet>
      <dgm:spPr/>
    </dgm:pt>
    <dgm:pt modelId="{FBD9C74C-DBA9-46E3-886F-853C43109534}" type="pres">
      <dgm:prSet presAssocID="{48B0CE0F-6D31-4D14-A0F1-3B18916E2D6F}" presName="compNode" presStyleCnt="0"/>
      <dgm:spPr/>
    </dgm:pt>
    <dgm:pt modelId="{4729DBF8-299A-46B3-A0CC-730CA5FACE96}" type="pres">
      <dgm:prSet presAssocID="{48B0CE0F-6D31-4D14-A0F1-3B18916E2D6F}" presName="bgRect" presStyleLbl="bgShp" presStyleIdx="0" presStyleCnt="6"/>
      <dgm:spPr/>
    </dgm:pt>
    <dgm:pt modelId="{0E1CB8F6-4A9A-40D4-8FA9-B1F150986A94}" type="pres">
      <dgm:prSet presAssocID="{48B0CE0F-6D31-4D14-A0F1-3B18916E2D6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o Smoking"/>
        </a:ext>
      </dgm:extLst>
    </dgm:pt>
    <dgm:pt modelId="{0EACF494-9A0B-4DD2-A2A7-D45C0BFCEE6B}" type="pres">
      <dgm:prSet presAssocID="{48B0CE0F-6D31-4D14-A0F1-3B18916E2D6F}" presName="spaceRect" presStyleCnt="0"/>
      <dgm:spPr/>
    </dgm:pt>
    <dgm:pt modelId="{D5758B50-6B84-41EA-B6E8-72FD23D272E4}" type="pres">
      <dgm:prSet presAssocID="{48B0CE0F-6D31-4D14-A0F1-3B18916E2D6F}" presName="parTx" presStyleLbl="revTx" presStyleIdx="0" presStyleCnt="6">
        <dgm:presLayoutVars>
          <dgm:chMax val="0"/>
          <dgm:chPref val="0"/>
        </dgm:presLayoutVars>
      </dgm:prSet>
      <dgm:spPr/>
    </dgm:pt>
    <dgm:pt modelId="{60ADF203-1DD9-44C3-8B7F-8EBCFF7F1C5B}" type="pres">
      <dgm:prSet presAssocID="{AA9383D0-316B-44EE-A088-38ABA7203B2B}" presName="sibTrans" presStyleCnt="0"/>
      <dgm:spPr/>
    </dgm:pt>
    <dgm:pt modelId="{3E2590DB-DADE-4E3A-AE8B-2681E6D55E89}" type="pres">
      <dgm:prSet presAssocID="{D827BB02-6453-4730-BFE0-376A0BA35139}" presName="compNode" presStyleCnt="0"/>
      <dgm:spPr/>
    </dgm:pt>
    <dgm:pt modelId="{11CFF4E6-378B-48A5-A14D-905A1742AB15}" type="pres">
      <dgm:prSet presAssocID="{D827BB02-6453-4730-BFE0-376A0BA35139}" presName="bgRect" presStyleLbl="bgShp" presStyleIdx="1" presStyleCnt="6"/>
      <dgm:spPr/>
    </dgm:pt>
    <dgm:pt modelId="{91D7683C-9C78-480E-9421-DF454A3A2AA4}" type="pres">
      <dgm:prSet presAssocID="{D827BB02-6453-4730-BFE0-376A0BA3513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7DAC6AD1-5706-4724-BD2A-322850DAFE57}" type="pres">
      <dgm:prSet presAssocID="{D827BB02-6453-4730-BFE0-376A0BA35139}" presName="spaceRect" presStyleCnt="0"/>
      <dgm:spPr/>
    </dgm:pt>
    <dgm:pt modelId="{A7DDE693-9733-45B8-8259-AC449B828CBF}" type="pres">
      <dgm:prSet presAssocID="{D827BB02-6453-4730-BFE0-376A0BA35139}" presName="parTx" presStyleLbl="revTx" presStyleIdx="1" presStyleCnt="6">
        <dgm:presLayoutVars>
          <dgm:chMax val="0"/>
          <dgm:chPref val="0"/>
        </dgm:presLayoutVars>
      </dgm:prSet>
      <dgm:spPr/>
    </dgm:pt>
    <dgm:pt modelId="{B2607DF6-55CF-4693-8705-9A76F654052E}" type="pres">
      <dgm:prSet presAssocID="{3F1FE6C1-E556-439E-BAC6-5F4D7DAADA60}" presName="sibTrans" presStyleCnt="0"/>
      <dgm:spPr/>
    </dgm:pt>
    <dgm:pt modelId="{5529B4B5-3844-41A0-BAF5-D810035FB346}" type="pres">
      <dgm:prSet presAssocID="{F83C1766-D342-481B-80A9-36B23332CFA0}" presName="compNode" presStyleCnt="0"/>
      <dgm:spPr/>
    </dgm:pt>
    <dgm:pt modelId="{E45F718C-E859-4627-8C7A-A00910838E82}" type="pres">
      <dgm:prSet presAssocID="{F83C1766-D342-481B-80A9-36B23332CFA0}" presName="bgRect" presStyleLbl="bgShp" presStyleIdx="2" presStyleCnt="6"/>
      <dgm:spPr/>
    </dgm:pt>
    <dgm:pt modelId="{A21AF5A4-1C33-465B-9E71-310248C25CCC}" type="pres">
      <dgm:prSet presAssocID="{F83C1766-D342-481B-80A9-36B23332CFA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n"/>
        </a:ext>
      </dgm:extLst>
    </dgm:pt>
    <dgm:pt modelId="{F992930B-A0E6-4619-8F97-7D8419776CEF}" type="pres">
      <dgm:prSet presAssocID="{F83C1766-D342-481B-80A9-36B23332CFA0}" presName="spaceRect" presStyleCnt="0"/>
      <dgm:spPr/>
    </dgm:pt>
    <dgm:pt modelId="{7CF834E3-55D8-4C5E-A599-A6B276998289}" type="pres">
      <dgm:prSet presAssocID="{F83C1766-D342-481B-80A9-36B23332CFA0}" presName="parTx" presStyleLbl="revTx" presStyleIdx="2" presStyleCnt="6">
        <dgm:presLayoutVars>
          <dgm:chMax val="0"/>
          <dgm:chPref val="0"/>
        </dgm:presLayoutVars>
      </dgm:prSet>
      <dgm:spPr/>
    </dgm:pt>
    <dgm:pt modelId="{1ADED0AD-24F8-43E6-931C-AA5D61309B2F}" type="pres">
      <dgm:prSet presAssocID="{D9ABE488-4F4D-4310-A270-220460FCA104}" presName="sibTrans" presStyleCnt="0"/>
      <dgm:spPr/>
    </dgm:pt>
    <dgm:pt modelId="{CC9D5DC9-99CC-42A7-8D38-4BE68A6FD5E9}" type="pres">
      <dgm:prSet presAssocID="{93E04EBF-3B3B-4E09-A5B2-F8E3A4209589}" presName="compNode" presStyleCnt="0"/>
      <dgm:spPr/>
    </dgm:pt>
    <dgm:pt modelId="{516ECCA5-26F7-418E-A77A-3264E69A1709}" type="pres">
      <dgm:prSet presAssocID="{93E04EBF-3B3B-4E09-A5B2-F8E3A4209589}" presName="bgRect" presStyleLbl="bgShp" presStyleIdx="3" presStyleCnt="6"/>
      <dgm:spPr/>
    </dgm:pt>
    <dgm:pt modelId="{0E4FCD9A-E85C-4063-A493-FAA9AD4C70AD}" type="pres">
      <dgm:prSet presAssocID="{93E04EBF-3B3B-4E09-A5B2-F8E3A420958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ream"/>
        </a:ext>
      </dgm:extLst>
    </dgm:pt>
    <dgm:pt modelId="{F4A0EE01-1626-4488-AC85-87228BDCD2C4}" type="pres">
      <dgm:prSet presAssocID="{93E04EBF-3B3B-4E09-A5B2-F8E3A4209589}" presName="spaceRect" presStyleCnt="0"/>
      <dgm:spPr/>
    </dgm:pt>
    <dgm:pt modelId="{7F8D535A-80FE-45BC-8A33-9DBE2C4DF893}" type="pres">
      <dgm:prSet presAssocID="{93E04EBF-3B3B-4E09-A5B2-F8E3A4209589}" presName="parTx" presStyleLbl="revTx" presStyleIdx="3" presStyleCnt="6">
        <dgm:presLayoutVars>
          <dgm:chMax val="0"/>
          <dgm:chPref val="0"/>
        </dgm:presLayoutVars>
      </dgm:prSet>
      <dgm:spPr/>
    </dgm:pt>
    <dgm:pt modelId="{18A128AE-0FD7-4990-A4E6-7A17F361559D}" type="pres">
      <dgm:prSet presAssocID="{070BC9A3-4D60-408B-8D9C-273026D203BF}" presName="sibTrans" presStyleCnt="0"/>
      <dgm:spPr/>
    </dgm:pt>
    <dgm:pt modelId="{A031B77A-84FF-4562-BDCC-4CF0568ED403}" type="pres">
      <dgm:prSet presAssocID="{CE03AFD2-82AF-4EEF-9575-0BCDF4D84509}" presName="compNode" presStyleCnt="0"/>
      <dgm:spPr/>
    </dgm:pt>
    <dgm:pt modelId="{564DA620-1E63-4349-A4F8-52EC7186786A}" type="pres">
      <dgm:prSet presAssocID="{CE03AFD2-82AF-4EEF-9575-0BCDF4D84509}" presName="bgRect" presStyleLbl="bgShp" presStyleIdx="4" presStyleCnt="6"/>
      <dgm:spPr/>
    </dgm:pt>
    <dgm:pt modelId="{0B7E8138-C8F5-4239-9EFE-FC2C8D80E2F2}" type="pres">
      <dgm:prSet presAssocID="{CE03AFD2-82AF-4EEF-9575-0BCDF4D84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reless router"/>
        </a:ext>
      </dgm:extLst>
    </dgm:pt>
    <dgm:pt modelId="{2F7EE3B2-E635-4866-9B3C-7AF4E18F2027}" type="pres">
      <dgm:prSet presAssocID="{CE03AFD2-82AF-4EEF-9575-0BCDF4D84509}" presName="spaceRect" presStyleCnt="0"/>
      <dgm:spPr/>
    </dgm:pt>
    <dgm:pt modelId="{A51EDCFC-5877-47E2-82D5-25E7367E2BBE}" type="pres">
      <dgm:prSet presAssocID="{CE03AFD2-82AF-4EEF-9575-0BCDF4D84509}" presName="parTx" presStyleLbl="revTx" presStyleIdx="4" presStyleCnt="6">
        <dgm:presLayoutVars>
          <dgm:chMax val="0"/>
          <dgm:chPref val="0"/>
        </dgm:presLayoutVars>
      </dgm:prSet>
      <dgm:spPr/>
    </dgm:pt>
    <dgm:pt modelId="{4CA7065A-D30E-4852-BAE0-D5244D5ED660}" type="pres">
      <dgm:prSet presAssocID="{0720AE29-BCAE-4D02-9CD1-98BD27408E03}" presName="sibTrans" presStyleCnt="0"/>
      <dgm:spPr/>
    </dgm:pt>
    <dgm:pt modelId="{36FCB56F-8049-4E72-B702-8D0CC37723D3}" type="pres">
      <dgm:prSet presAssocID="{D5899C1D-DCEE-48EB-907C-5241E21023AD}" presName="compNode" presStyleCnt="0"/>
      <dgm:spPr/>
    </dgm:pt>
    <dgm:pt modelId="{7EE2329F-626F-4AE7-A3F9-3F5E1CC7C8C9}" type="pres">
      <dgm:prSet presAssocID="{D5899C1D-DCEE-48EB-907C-5241E21023AD}" presName="bgRect" presStyleLbl="bgShp" presStyleIdx="5" presStyleCnt="6"/>
      <dgm:spPr/>
    </dgm:pt>
    <dgm:pt modelId="{B90CB975-0400-4D10-B7E0-0737F0CF08E7}" type="pres">
      <dgm:prSet presAssocID="{D5899C1D-DCEE-48EB-907C-5241E21023A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lassroom"/>
        </a:ext>
      </dgm:extLst>
    </dgm:pt>
    <dgm:pt modelId="{1F5BE879-CCFB-49CA-9E9D-BE6360DBFEA8}" type="pres">
      <dgm:prSet presAssocID="{D5899C1D-DCEE-48EB-907C-5241E21023AD}" presName="spaceRect" presStyleCnt="0"/>
      <dgm:spPr/>
    </dgm:pt>
    <dgm:pt modelId="{675B3AC7-215B-492A-A38F-EB01CF726931}" type="pres">
      <dgm:prSet presAssocID="{D5899C1D-DCEE-48EB-907C-5241E21023AD}" presName="parTx" presStyleLbl="revTx" presStyleIdx="5" presStyleCnt="6">
        <dgm:presLayoutVars>
          <dgm:chMax val="0"/>
          <dgm:chPref val="0"/>
        </dgm:presLayoutVars>
      </dgm:prSet>
      <dgm:spPr/>
    </dgm:pt>
  </dgm:ptLst>
  <dgm:cxnLst>
    <dgm:cxn modelId="{27F32017-FB9A-4CBA-987C-E1762E202632}" type="presOf" srcId="{D5899C1D-DCEE-48EB-907C-5241E21023AD}" destId="{675B3AC7-215B-492A-A38F-EB01CF726931}" srcOrd="0" destOrd="0" presId="urn:microsoft.com/office/officeart/2018/2/layout/IconVerticalSolidList"/>
    <dgm:cxn modelId="{14AD8033-E08B-4EF6-A887-B92524AC5154}" type="presOf" srcId="{1EF4C9FE-2A66-430D-94C7-D0B0DAF2E1D7}" destId="{C473BCD3-E1B7-4166-B768-8D831C1AD39F}" srcOrd="0" destOrd="0" presId="urn:microsoft.com/office/officeart/2018/2/layout/IconVerticalSolidList"/>
    <dgm:cxn modelId="{01661C3D-B328-42E7-8C96-6F6F78DB8907}" srcId="{1EF4C9FE-2A66-430D-94C7-D0B0DAF2E1D7}" destId="{93E04EBF-3B3B-4E09-A5B2-F8E3A4209589}" srcOrd="3" destOrd="0" parTransId="{59F11824-1272-4CAA-A59B-223DFCCC0A61}" sibTransId="{070BC9A3-4D60-408B-8D9C-273026D203BF}"/>
    <dgm:cxn modelId="{2DE85F74-7BFE-4C3B-9A90-9E7B4D2D9489}" srcId="{1EF4C9FE-2A66-430D-94C7-D0B0DAF2E1D7}" destId="{D827BB02-6453-4730-BFE0-376A0BA35139}" srcOrd="1" destOrd="0" parTransId="{06BE2187-7DED-4A34-B28F-543A16FD58BF}" sibTransId="{3F1FE6C1-E556-439E-BAC6-5F4D7DAADA60}"/>
    <dgm:cxn modelId="{FFF2DE7A-AD67-421E-A939-22636C6EA97B}" srcId="{1EF4C9FE-2A66-430D-94C7-D0B0DAF2E1D7}" destId="{F83C1766-D342-481B-80A9-36B23332CFA0}" srcOrd="2" destOrd="0" parTransId="{A9D69952-AAD3-4E92-9CC1-7753688BA53F}" sibTransId="{D9ABE488-4F4D-4310-A270-220460FCA104}"/>
    <dgm:cxn modelId="{13A5778B-1FD0-4419-95A8-254EDE6BF39D}" srcId="{1EF4C9FE-2A66-430D-94C7-D0B0DAF2E1D7}" destId="{CE03AFD2-82AF-4EEF-9575-0BCDF4D84509}" srcOrd="4" destOrd="0" parTransId="{66930583-9685-444E-BB90-6612F141652D}" sibTransId="{0720AE29-BCAE-4D02-9CD1-98BD27408E03}"/>
    <dgm:cxn modelId="{BC8CA7A6-DD37-4C3E-ADDA-360B79871F1B}" type="presOf" srcId="{48B0CE0F-6D31-4D14-A0F1-3B18916E2D6F}" destId="{D5758B50-6B84-41EA-B6E8-72FD23D272E4}" srcOrd="0" destOrd="0" presId="urn:microsoft.com/office/officeart/2018/2/layout/IconVerticalSolidList"/>
    <dgm:cxn modelId="{CADAB9AA-3730-4C98-AB5B-DFD747A8F39D}" type="presOf" srcId="{93E04EBF-3B3B-4E09-A5B2-F8E3A4209589}" destId="{7F8D535A-80FE-45BC-8A33-9DBE2C4DF893}" srcOrd="0" destOrd="0" presId="urn:microsoft.com/office/officeart/2018/2/layout/IconVerticalSolidList"/>
    <dgm:cxn modelId="{E93BC4AF-C833-4BFD-8BAD-DE094E819BCA}" srcId="{1EF4C9FE-2A66-430D-94C7-D0B0DAF2E1D7}" destId="{48B0CE0F-6D31-4D14-A0F1-3B18916E2D6F}" srcOrd="0" destOrd="0" parTransId="{60EF64A6-89B3-4851-B8C2-7799AEB2B838}" sibTransId="{AA9383D0-316B-44EE-A088-38ABA7203B2B}"/>
    <dgm:cxn modelId="{2687DEAF-4DDD-4917-A1ED-E51A1ABA200B}" type="presOf" srcId="{F83C1766-D342-481B-80A9-36B23332CFA0}" destId="{7CF834E3-55D8-4C5E-A599-A6B276998289}" srcOrd="0" destOrd="0" presId="urn:microsoft.com/office/officeart/2018/2/layout/IconVerticalSolidList"/>
    <dgm:cxn modelId="{B80986CD-AA23-4F85-82FA-CA3A0C8A610D}" type="presOf" srcId="{D827BB02-6453-4730-BFE0-376A0BA35139}" destId="{A7DDE693-9733-45B8-8259-AC449B828CBF}" srcOrd="0" destOrd="0" presId="urn:microsoft.com/office/officeart/2018/2/layout/IconVerticalSolidList"/>
    <dgm:cxn modelId="{828A8CEE-E246-4C64-9692-E75C6F544213}" type="presOf" srcId="{CE03AFD2-82AF-4EEF-9575-0BCDF4D84509}" destId="{A51EDCFC-5877-47E2-82D5-25E7367E2BBE}" srcOrd="0" destOrd="0" presId="urn:microsoft.com/office/officeart/2018/2/layout/IconVerticalSolidList"/>
    <dgm:cxn modelId="{E79438F6-BC30-4187-A9BC-F5C8BB68F6F0}" srcId="{1EF4C9FE-2A66-430D-94C7-D0B0DAF2E1D7}" destId="{D5899C1D-DCEE-48EB-907C-5241E21023AD}" srcOrd="5" destOrd="0" parTransId="{EB92CA08-E198-4037-9C72-6AF9AB837C6E}" sibTransId="{A52DB53C-FE40-4078-82F8-FAF985424F2B}"/>
    <dgm:cxn modelId="{B500A1BC-EF72-4EDC-8327-4CB2EEB40E26}" type="presParOf" srcId="{C473BCD3-E1B7-4166-B768-8D831C1AD39F}" destId="{FBD9C74C-DBA9-46E3-886F-853C43109534}" srcOrd="0" destOrd="0" presId="urn:microsoft.com/office/officeart/2018/2/layout/IconVerticalSolidList"/>
    <dgm:cxn modelId="{E3B2BFE9-B898-446E-8767-57307DC3018A}" type="presParOf" srcId="{FBD9C74C-DBA9-46E3-886F-853C43109534}" destId="{4729DBF8-299A-46B3-A0CC-730CA5FACE96}" srcOrd="0" destOrd="0" presId="urn:microsoft.com/office/officeart/2018/2/layout/IconVerticalSolidList"/>
    <dgm:cxn modelId="{9E015BFE-B12C-4885-BF0F-01E5E5AB3A55}" type="presParOf" srcId="{FBD9C74C-DBA9-46E3-886F-853C43109534}" destId="{0E1CB8F6-4A9A-40D4-8FA9-B1F150986A94}" srcOrd="1" destOrd="0" presId="urn:microsoft.com/office/officeart/2018/2/layout/IconVerticalSolidList"/>
    <dgm:cxn modelId="{CD87045A-8BED-430F-ABB5-C32FCB642939}" type="presParOf" srcId="{FBD9C74C-DBA9-46E3-886F-853C43109534}" destId="{0EACF494-9A0B-4DD2-A2A7-D45C0BFCEE6B}" srcOrd="2" destOrd="0" presId="urn:microsoft.com/office/officeart/2018/2/layout/IconVerticalSolidList"/>
    <dgm:cxn modelId="{F35235D9-1854-496B-9B3B-018683138426}" type="presParOf" srcId="{FBD9C74C-DBA9-46E3-886F-853C43109534}" destId="{D5758B50-6B84-41EA-B6E8-72FD23D272E4}" srcOrd="3" destOrd="0" presId="urn:microsoft.com/office/officeart/2018/2/layout/IconVerticalSolidList"/>
    <dgm:cxn modelId="{FD24C939-5965-49CD-9872-734E69D8EEF7}" type="presParOf" srcId="{C473BCD3-E1B7-4166-B768-8D831C1AD39F}" destId="{60ADF203-1DD9-44C3-8B7F-8EBCFF7F1C5B}" srcOrd="1" destOrd="0" presId="urn:microsoft.com/office/officeart/2018/2/layout/IconVerticalSolidList"/>
    <dgm:cxn modelId="{B5F092C3-0A79-40A6-A682-E015CF9D20FB}" type="presParOf" srcId="{C473BCD3-E1B7-4166-B768-8D831C1AD39F}" destId="{3E2590DB-DADE-4E3A-AE8B-2681E6D55E89}" srcOrd="2" destOrd="0" presId="urn:microsoft.com/office/officeart/2018/2/layout/IconVerticalSolidList"/>
    <dgm:cxn modelId="{D41ADCC6-9D31-4DE2-829E-81D5A7299944}" type="presParOf" srcId="{3E2590DB-DADE-4E3A-AE8B-2681E6D55E89}" destId="{11CFF4E6-378B-48A5-A14D-905A1742AB15}" srcOrd="0" destOrd="0" presId="urn:microsoft.com/office/officeart/2018/2/layout/IconVerticalSolidList"/>
    <dgm:cxn modelId="{4CCCD28D-5035-4D7B-9A07-A8C4EBAC867E}" type="presParOf" srcId="{3E2590DB-DADE-4E3A-AE8B-2681E6D55E89}" destId="{91D7683C-9C78-480E-9421-DF454A3A2AA4}" srcOrd="1" destOrd="0" presId="urn:microsoft.com/office/officeart/2018/2/layout/IconVerticalSolidList"/>
    <dgm:cxn modelId="{C3ECE572-C0CF-43BC-BB15-C3DFBC428C57}" type="presParOf" srcId="{3E2590DB-DADE-4E3A-AE8B-2681E6D55E89}" destId="{7DAC6AD1-5706-4724-BD2A-322850DAFE57}" srcOrd="2" destOrd="0" presId="urn:microsoft.com/office/officeart/2018/2/layout/IconVerticalSolidList"/>
    <dgm:cxn modelId="{B2C01122-EE74-4ED4-B91E-ECA6C9D8990C}" type="presParOf" srcId="{3E2590DB-DADE-4E3A-AE8B-2681E6D55E89}" destId="{A7DDE693-9733-45B8-8259-AC449B828CBF}" srcOrd="3" destOrd="0" presId="urn:microsoft.com/office/officeart/2018/2/layout/IconVerticalSolidList"/>
    <dgm:cxn modelId="{A1B41629-B1D6-4BE3-90FA-ABE72C25F70D}" type="presParOf" srcId="{C473BCD3-E1B7-4166-B768-8D831C1AD39F}" destId="{B2607DF6-55CF-4693-8705-9A76F654052E}" srcOrd="3" destOrd="0" presId="urn:microsoft.com/office/officeart/2018/2/layout/IconVerticalSolidList"/>
    <dgm:cxn modelId="{494E7640-99AB-43D2-A3A8-A4FFD62BE6A3}" type="presParOf" srcId="{C473BCD3-E1B7-4166-B768-8D831C1AD39F}" destId="{5529B4B5-3844-41A0-BAF5-D810035FB346}" srcOrd="4" destOrd="0" presId="urn:microsoft.com/office/officeart/2018/2/layout/IconVerticalSolidList"/>
    <dgm:cxn modelId="{91D1D1A7-E47B-439D-836F-096D91947426}" type="presParOf" srcId="{5529B4B5-3844-41A0-BAF5-D810035FB346}" destId="{E45F718C-E859-4627-8C7A-A00910838E82}" srcOrd="0" destOrd="0" presId="urn:microsoft.com/office/officeart/2018/2/layout/IconVerticalSolidList"/>
    <dgm:cxn modelId="{9E4C06DF-185B-453E-9B26-4184FFF7D843}" type="presParOf" srcId="{5529B4B5-3844-41A0-BAF5-D810035FB346}" destId="{A21AF5A4-1C33-465B-9E71-310248C25CCC}" srcOrd="1" destOrd="0" presId="urn:microsoft.com/office/officeart/2018/2/layout/IconVerticalSolidList"/>
    <dgm:cxn modelId="{E7958A56-3B87-4DE0-9655-2E235928B0CD}" type="presParOf" srcId="{5529B4B5-3844-41A0-BAF5-D810035FB346}" destId="{F992930B-A0E6-4619-8F97-7D8419776CEF}" srcOrd="2" destOrd="0" presId="urn:microsoft.com/office/officeart/2018/2/layout/IconVerticalSolidList"/>
    <dgm:cxn modelId="{F16A2B13-0A0C-406A-BD52-AA67D6A28058}" type="presParOf" srcId="{5529B4B5-3844-41A0-BAF5-D810035FB346}" destId="{7CF834E3-55D8-4C5E-A599-A6B276998289}" srcOrd="3" destOrd="0" presId="urn:microsoft.com/office/officeart/2018/2/layout/IconVerticalSolidList"/>
    <dgm:cxn modelId="{F6CAA921-4A51-44A4-B02B-4E77481A1D85}" type="presParOf" srcId="{C473BCD3-E1B7-4166-B768-8D831C1AD39F}" destId="{1ADED0AD-24F8-43E6-931C-AA5D61309B2F}" srcOrd="5" destOrd="0" presId="urn:microsoft.com/office/officeart/2018/2/layout/IconVerticalSolidList"/>
    <dgm:cxn modelId="{291C357A-FA21-4949-8348-D8EF04828CFD}" type="presParOf" srcId="{C473BCD3-E1B7-4166-B768-8D831C1AD39F}" destId="{CC9D5DC9-99CC-42A7-8D38-4BE68A6FD5E9}" srcOrd="6" destOrd="0" presId="urn:microsoft.com/office/officeart/2018/2/layout/IconVerticalSolidList"/>
    <dgm:cxn modelId="{5992E2F8-1E03-46D2-BE7C-3E4B2B1C4D01}" type="presParOf" srcId="{CC9D5DC9-99CC-42A7-8D38-4BE68A6FD5E9}" destId="{516ECCA5-26F7-418E-A77A-3264E69A1709}" srcOrd="0" destOrd="0" presId="urn:microsoft.com/office/officeart/2018/2/layout/IconVerticalSolidList"/>
    <dgm:cxn modelId="{B8E2947F-64C8-4DA7-BD9D-F94DF126060A}" type="presParOf" srcId="{CC9D5DC9-99CC-42A7-8D38-4BE68A6FD5E9}" destId="{0E4FCD9A-E85C-4063-A493-FAA9AD4C70AD}" srcOrd="1" destOrd="0" presId="urn:microsoft.com/office/officeart/2018/2/layout/IconVerticalSolidList"/>
    <dgm:cxn modelId="{236AA06F-5F76-4745-A65F-019B60A62B1F}" type="presParOf" srcId="{CC9D5DC9-99CC-42A7-8D38-4BE68A6FD5E9}" destId="{F4A0EE01-1626-4488-AC85-87228BDCD2C4}" srcOrd="2" destOrd="0" presId="urn:microsoft.com/office/officeart/2018/2/layout/IconVerticalSolidList"/>
    <dgm:cxn modelId="{CBCCEB4A-0F39-4350-84A1-B64520919046}" type="presParOf" srcId="{CC9D5DC9-99CC-42A7-8D38-4BE68A6FD5E9}" destId="{7F8D535A-80FE-45BC-8A33-9DBE2C4DF893}" srcOrd="3" destOrd="0" presId="urn:microsoft.com/office/officeart/2018/2/layout/IconVerticalSolidList"/>
    <dgm:cxn modelId="{5788B0CE-8588-400B-8928-91A9EC85F51E}" type="presParOf" srcId="{C473BCD3-E1B7-4166-B768-8D831C1AD39F}" destId="{18A128AE-0FD7-4990-A4E6-7A17F361559D}" srcOrd="7" destOrd="0" presId="urn:microsoft.com/office/officeart/2018/2/layout/IconVerticalSolidList"/>
    <dgm:cxn modelId="{AF24CCE4-6FB2-42D9-82AE-3D961AA850D1}" type="presParOf" srcId="{C473BCD3-E1B7-4166-B768-8D831C1AD39F}" destId="{A031B77A-84FF-4562-BDCC-4CF0568ED403}" srcOrd="8" destOrd="0" presId="urn:microsoft.com/office/officeart/2018/2/layout/IconVerticalSolidList"/>
    <dgm:cxn modelId="{12515479-C262-4ABE-9685-FC172915121B}" type="presParOf" srcId="{A031B77A-84FF-4562-BDCC-4CF0568ED403}" destId="{564DA620-1E63-4349-A4F8-52EC7186786A}" srcOrd="0" destOrd="0" presId="urn:microsoft.com/office/officeart/2018/2/layout/IconVerticalSolidList"/>
    <dgm:cxn modelId="{E346CEF7-7CD6-42BF-BBA3-BF848C79334A}" type="presParOf" srcId="{A031B77A-84FF-4562-BDCC-4CF0568ED403}" destId="{0B7E8138-C8F5-4239-9EFE-FC2C8D80E2F2}" srcOrd="1" destOrd="0" presId="urn:microsoft.com/office/officeart/2018/2/layout/IconVerticalSolidList"/>
    <dgm:cxn modelId="{6AF5B1E0-C95E-4E38-AA6B-25BF170AB5A4}" type="presParOf" srcId="{A031B77A-84FF-4562-BDCC-4CF0568ED403}" destId="{2F7EE3B2-E635-4866-9B3C-7AF4E18F2027}" srcOrd="2" destOrd="0" presId="urn:microsoft.com/office/officeart/2018/2/layout/IconVerticalSolidList"/>
    <dgm:cxn modelId="{F069329F-BCFC-40F8-B0AE-F610F04F1E92}" type="presParOf" srcId="{A031B77A-84FF-4562-BDCC-4CF0568ED403}" destId="{A51EDCFC-5877-47E2-82D5-25E7367E2BBE}" srcOrd="3" destOrd="0" presId="urn:microsoft.com/office/officeart/2018/2/layout/IconVerticalSolidList"/>
    <dgm:cxn modelId="{D138FFCF-9162-45A5-B9F4-A6E954F4828F}" type="presParOf" srcId="{C473BCD3-E1B7-4166-B768-8D831C1AD39F}" destId="{4CA7065A-D30E-4852-BAE0-D5244D5ED660}" srcOrd="9" destOrd="0" presId="urn:microsoft.com/office/officeart/2018/2/layout/IconVerticalSolidList"/>
    <dgm:cxn modelId="{BB9B7E09-DF81-4E26-926A-EE15AC00F494}" type="presParOf" srcId="{C473BCD3-E1B7-4166-B768-8D831C1AD39F}" destId="{36FCB56F-8049-4E72-B702-8D0CC37723D3}" srcOrd="10" destOrd="0" presId="urn:microsoft.com/office/officeart/2018/2/layout/IconVerticalSolidList"/>
    <dgm:cxn modelId="{9F459F39-DABF-4092-ACA5-C3E87C5AAA48}" type="presParOf" srcId="{36FCB56F-8049-4E72-B702-8D0CC37723D3}" destId="{7EE2329F-626F-4AE7-A3F9-3F5E1CC7C8C9}" srcOrd="0" destOrd="0" presId="urn:microsoft.com/office/officeart/2018/2/layout/IconVerticalSolidList"/>
    <dgm:cxn modelId="{474BBF0E-CD4A-48A3-A9B5-F607DBD80144}" type="presParOf" srcId="{36FCB56F-8049-4E72-B702-8D0CC37723D3}" destId="{B90CB975-0400-4D10-B7E0-0737F0CF08E7}" srcOrd="1" destOrd="0" presId="urn:microsoft.com/office/officeart/2018/2/layout/IconVerticalSolidList"/>
    <dgm:cxn modelId="{686A2F19-98BD-470A-818D-33A63F046652}" type="presParOf" srcId="{36FCB56F-8049-4E72-B702-8D0CC37723D3}" destId="{1F5BE879-CCFB-49CA-9E9D-BE6360DBFEA8}" srcOrd="2" destOrd="0" presId="urn:microsoft.com/office/officeart/2018/2/layout/IconVerticalSolidList"/>
    <dgm:cxn modelId="{F3AF91D2-6E7A-4B66-A2D8-818E62B12AB2}" type="presParOf" srcId="{36FCB56F-8049-4E72-B702-8D0CC37723D3}" destId="{675B3AC7-215B-492A-A38F-EB01CF72693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F80F60-18EC-4961-88F1-EC27391B1DC5}" type="doc">
      <dgm:prSet loTypeId="urn:microsoft.com/office/officeart/2016/7/layout/RepeatingBendingProcessNew" loCatId="process" qsTypeId="urn:microsoft.com/office/officeart/2005/8/quickstyle/simple4" qsCatId="simple" csTypeId="urn:microsoft.com/office/officeart/2005/8/colors/colorful1" csCatId="colorful" phldr="1"/>
      <dgm:spPr/>
      <dgm:t>
        <a:bodyPr/>
        <a:lstStyle/>
        <a:p>
          <a:endParaRPr lang="en-US"/>
        </a:p>
      </dgm:t>
    </dgm:pt>
    <dgm:pt modelId="{CEEBCDE4-7A30-429F-B890-15A9AF9D426B}">
      <dgm:prSet custT="1"/>
      <dgm:spPr/>
      <dgm:t>
        <a:bodyPr/>
        <a:lstStyle/>
        <a:p>
          <a:r>
            <a:rPr lang="en-US" sz="1800" b="1">
              <a:latin typeface="Arial Nova" panose="020B0504020202020204" pitchFamily="34" charset="0"/>
            </a:rPr>
            <a:t>Setting up IoT Server</a:t>
          </a:r>
          <a:endParaRPr lang="en-US" sz="1800" b="1" dirty="0">
            <a:latin typeface="Arial Nova" panose="020B0504020202020204" pitchFamily="34" charset="0"/>
          </a:endParaRPr>
        </a:p>
      </dgm:t>
    </dgm:pt>
    <dgm:pt modelId="{A5381BCB-8A9D-4ED4-8DDA-08F70909F66C}" type="parTrans" cxnId="{0F1934C0-DC35-4331-A4A0-94C1C33AF30E}">
      <dgm:prSet/>
      <dgm:spPr/>
      <dgm:t>
        <a:bodyPr/>
        <a:lstStyle/>
        <a:p>
          <a:endParaRPr lang="en-US"/>
        </a:p>
      </dgm:t>
    </dgm:pt>
    <dgm:pt modelId="{AD183B66-263A-4CCF-BD6C-5B14DB6736BC}" type="sibTrans" cxnId="{0F1934C0-DC35-4331-A4A0-94C1C33AF30E}">
      <dgm:prSet/>
      <dgm:spPr/>
      <dgm:t>
        <a:bodyPr/>
        <a:lstStyle/>
        <a:p>
          <a:endParaRPr lang="en-US">
            <a:latin typeface="Arial Nova" panose="020B0504020202020204" pitchFamily="34" charset="0"/>
          </a:endParaRPr>
        </a:p>
      </dgm:t>
    </dgm:pt>
    <dgm:pt modelId="{94700860-6A3F-4650-92B8-20C48776F8D2}">
      <dgm:prSet custT="1"/>
      <dgm:spPr/>
      <dgm:t>
        <a:bodyPr/>
        <a:lstStyle/>
        <a:p>
          <a:r>
            <a:rPr lang="en-US" sz="1800" b="1">
              <a:latin typeface="Arial Nova" panose="020B0504020202020204" pitchFamily="34" charset="0"/>
            </a:rPr>
            <a:t>Connect a wireless router and complete routing configuration</a:t>
          </a:r>
          <a:endParaRPr lang="en-US" sz="1800" b="1" dirty="0">
            <a:latin typeface="Arial Nova" panose="020B0504020202020204" pitchFamily="34" charset="0"/>
          </a:endParaRPr>
        </a:p>
      </dgm:t>
    </dgm:pt>
    <dgm:pt modelId="{6E597769-B71F-4930-9FAA-69075AA41608}" type="parTrans" cxnId="{A74C8EC5-361D-4FA3-9F86-D8AADAB7A1F0}">
      <dgm:prSet/>
      <dgm:spPr/>
      <dgm:t>
        <a:bodyPr/>
        <a:lstStyle/>
        <a:p>
          <a:endParaRPr lang="en-US"/>
        </a:p>
      </dgm:t>
    </dgm:pt>
    <dgm:pt modelId="{75C7E956-D275-4519-852E-759C517D726D}" type="sibTrans" cxnId="{A74C8EC5-361D-4FA3-9F86-D8AADAB7A1F0}">
      <dgm:prSet/>
      <dgm:spPr/>
      <dgm:t>
        <a:bodyPr/>
        <a:lstStyle/>
        <a:p>
          <a:endParaRPr lang="en-US">
            <a:latin typeface="Arial Nova" panose="020B0504020202020204" pitchFamily="34" charset="0"/>
          </a:endParaRPr>
        </a:p>
      </dgm:t>
    </dgm:pt>
    <dgm:pt modelId="{BFB2D89C-5CBC-47A6-9079-7131519A3B81}">
      <dgm:prSet custT="1"/>
      <dgm:spPr/>
      <dgm:t>
        <a:bodyPr/>
        <a:lstStyle/>
        <a:p>
          <a:r>
            <a:rPr lang="en-US" sz="1800" b="1">
              <a:latin typeface="Arial Nova" panose="020B0504020202020204" pitchFamily="34" charset="0"/>
            </a:rPr>
            <a:t>Connect the necessary sensors with the MCU  and SBC</a:t>
          </a:r>
          <a:endParaRPr lang="en-US" sz="1800" b="1" dirty="0">
            <a:latin typeface="Arial Nova" panose="020B0504020202020204" pitchFamily="34" charset="0"/>
          </a:endParaRPr>
        </a:p>
      </dgm:t>
    </dgm:pt>
    <dgm:pt modelId="{4535F701-4384-4219-9A69-EFB433BB818A}" type="parTrans" cxnId="{39938735-D91A-4A34-B6DA-BABC3BE8EA9F}">
      <dgm:prSet/>
      <dgm:spPr/>
      <dgm:t>
        <a:bodyPr/>
        <a:lstStyle/>
        <a:p>
          <a:endParaRPr lang="en-US"/>
        </a:p>
      </dgm:t>
    </dgm:pt>
    <dgm:pt modelId="{A6AE72EE-8949-46DE-8471-C7E9832E41E7}" type="sibTrans" cxnId="{39938735-D91A-4A34-B6DA-BABC3BE8EA9F}">
      <dgm:prSet/>
      <dgm:spPr/>
      <dgm:t>
        <a:bodyPr/>
        <a:lstStyle/>
        <a:p>
          <a:endParaRPr lang="en-US">
            <a:latin typeface="Arial Nova" panose="020B0504020202020204" pitchFamily="34" charset="0"/>
          </a:endParaRPr>
        </a:p>
      </dgm:t>
    </dgm:pt>
    <dgm:pt modelId="{960456E3-0344-4C4A-9EBF-40BE3E6DA5B1}">
      <dgm:prSet custT="1"/>
      <dgm:spPr/>
      <dgm:t>
        <a:bodyPr/>
        <a:lstStyle/>
        <a:p>
          <a:r>
            <a:rPr lang="en-US" sz="1800" b="1">
              <a:latin typeface="Arial Nova" panose="020B0504020202020204" pitchFamily="34" charset="0"/>
            </a:rPr>
            <a:t>Necessary coding implementation</a:t>
          </a:r>
          <a:endParaRPr lang="en-US" sz="1800" b="1" dirty="0">
            <a:latin typeface="Arial Nova" panose="020B0504020202020204" pitchFamily="34" charset="0"/>
          </a:endParaRPr>
        </a:p>
      </dgm:t>
    </dgm:pt>
    <dgm:pt modelId="{B3B25820-DF9E-4DB1-9C90-95D1D0692E88}" type="parTrans" cxnId="{C198D6AB-DE1B-4016-822A-27FEB96CBC32}">
      <dgm:prSet/>
      <dgm:spPr/>
      <dgm:t>
        <a:bodyPr/>
        <a:lstStyle/>
        <a:p>
          <a:endParaRPr lang="en-US"/>
        </a:p>
      </dgm:t>
    </dgm:pt>
    <dgm:pt modelId="{E38E1563-8B92-4AA7-8F3A-C072DD40F8BD}" type="sibTrans" cxnId="{C198D6AB-DE1B-4016-822A-27FEB96CBC32}">
      <dgm:prSet/>
      <dgm:spPr/>
      <dgm:t>
        <a:bodyPr/>
        <a:lstStyle/>
        <a:p>
          <a:endParaRPr lang="en-US">
            <a:latin typeface="Arial Nova" panose="020B0504020202020204" pitchFamily="34" charset="0"/>
          </a:endParaRPr>
        </a:p>
      </dgm:t>
    </dgm:pt>
    <dgm:pt modelId="{EE56630D-98C2-4E46-A01E-0B9E0014A5CF}">
      <dgm:prSet custT="1"/>
      <dgm:spPr/>
      <dgm:t>
        <a:bodyPr/>
        <a:lstStyle/>
        <a:p>
          <a:r>
            <a:rPr lang="en-US" sz="1800" b="1">
              <a:latin typeface="Arial Nova" panose="020B0504020202020204" pitchFamily="34" charset="0"/>
            </a:rPr>
            <a:t>Connect the MCU and other IoT components with the router</a:t>
          </a:r>
          <a:endParaRPr lang="en-US" sz="1800" b="1" dirty="0">
            <a:latin typeface="Arial Nova" panose="020B0504020202020204" pitchFamily="34" charset="0"/>
          </a:endParaRPr>
        </a:p>
      </dgm:t>
    </dgm:pt>
    <dgm:pt modelId="{7877490E-01CB-4B7A-91B8-2EA16ED8721B}" type="parTrans" cxnId="{67782C34-3D6A-429B-950B-C97861DDCBD7}">
      <dgm:prSet/>
      <dgm:spPr/>
      <dgm:t>
        <a:bodyPr/>
        <a:lstStyle/>
        <a:p>
          <a:endParaRPr lang="en-US"/>
        </a:p>
      </dgm:t>
    </dgm:pt>
    <dgm:pt modelId="{4B037950-E6A6-4589-8A88-F37732FF62C4}" type="sibTrans" cxnId="{67782C34-3D6A-429B-950B-C97861DDCBD7}">
      <dgm:prSet/>
      <dgm:spPr/>
      <dgm:t>
        <a:bodyPr/>
        <a:lstStyle/>
        <a:p>
          <a:endParaRPr lang="en-US">
            <a:latin typeface="Arial Nova" panose="020B0504020202020204" pitchFamily="34" charset="0"/>
          </a:endParaRPr>
        </a:p>
      </dgm:t>
    </dgm:pt>
    <dgm:pt modelId="{EED99D2D-0848-43A9-80A4-AF19A508CC38}">
      <dgm:prSet custT="1"/>
      <dgm:spPr/>
      <dgm:t>
        <a:bodyPr/>
        <a:lstStyle/>
        <a:p>
          <a:r>
            <a:rPr lang="en-US" sz="1800" b="1">
              <a:latin typeface="Arial Nova" panose="020B0504020202020204" pitchFamily="34" charset="0"/>
            </a:rPr>
            <a:t>Provide necessary condition on the registration server for having IoT devices interconnectivity</a:t>
          </a:r>
          <a:endParaRPr lang="en-US" sz="1800" b="1" dirty="0">
            <a:latin typeface="Arial Nova" panose="020B0504020202020204" pitchFamily="34" charset="0"/>
          </a:endParaRPr>
        </a:p>
      </dgm:t>
    </dgm:pt>
    <dgm:pt modelId="{A5FE9C6F-0970-4CBC-80F2-396427DD0D7F}" type="parTrans" cxnId="{C89CA6B3-0D5F-4614-BAB6-465F0D508AE4}">
      <dgm:prSet/>
      <dgm:spPr/>
      <dgm:t>
        <a:bodyPr/>
        <a:lstStyle/>
        <a:p>
          <a:endParaRPr lang="en-US"/>
        </a:p>
      </dgm:t>
    </dgm:pt>
    <dgm:pt modelId="{471E87F4-035B-4060-9C4A-720C261AECEF}" type="sibTrans" cxnId="{C89CA6B3-0D5F-4614-BAB6-465F0D508AE4}">
      <dgm:prSet/>
      <dgm:spPr/>
      <dgm:t>
        <a:bodyPr/>
        <a:lstStyle/>
        <a:p>
          <a:endParaRPr lang="en-US"/>
        </a:p>
      </dgm:t>
    </dgm:pt>
    <dgm:pt modelId="{4B0F0505-BE8B-4CF6-AA1D-61C462BFAEB8}" type="pres">
      <dgm:prSet presAssocID="{24F80F60-18EC-4961-88F1-EC27391B1DC5}" presName="Name0" presStyleCnt="0">
        <dgm:presLayoutVars>
          <dgm:dir/>
          <dgm:resizeHandles val="exact"/>
        </dgm:presLayoutVars>
      </dgm:prSet>
      <dgm:spPr/>
    </dgm:pt>
    <dgm:pt modelId="{FA90A4B2-FDC6-41A1-A1BA-95CDF21C2B72}" type="pres">
      <dgm:prSet presAssocID="{CEEBCDE4-7A30-429F-B890-15A9AF9D426B}" presName="node" presStyleLbl="node1" presStyleIdx="0" presStyleCnt="6">
        <dgm:presLayoutVars>
          <dgm:bulletEnabled val="1"/>
        </dgm:presLayoutVars>
      </dgm:prSet>
      <dgm:spPr/>
    </dgm:pt>
    <dgm:pt modelId="{593DD724-AE7C-47A4-BEFE-5539C3809C30}" type="pres">
      <dgm:prSet presAssocID="{AD183B66-263A-4CCF-BD6C-5B14DB6736BC}" presName="sibTrans" presStyleLbl="sibTrans1D1" presStyleIdx="0" presStyleCnt="5"/>
      <dgm:spPr/>
    </dgm:pt>
    <dgm:pt modelId="{86DDB779-8A17-4429-AD72-ABE3A1B691B2}" type="pres">
      <dgm:prSet presAssocID="{AD183B66-263A-4CCF-BD6C-5B14DB6736BC}" presName="connectorText" presStyleLbl="sibTrans1D1" presStyleIdx="0" presStyleCnt="5"/>
      <dgm:spPr/>
    </dgm:pt>
    <dgm:pt modelId="{51DAC569-4272-482C-ADDA-2FB4AEDAC4C1}" type="pres">
      <dgm:prSet presAssocID="{94700860-6A3F-4650-92B8-20C48776F8D2}" presName="node" presStyleLbl="node1" presStyleIdx="1" presStyleCnt="6">
        <dgm:presLayoutVars>
          <dgm:bulletEnabled val="1"/>
        </dgm:presLayoutVars>
      </dgm:prSet>
      <dgm:spPr/>
    </dgm:pt>
    <dgm:pt modelId="{8CB7316E-8AE6-4675-ADD1-995400E8D1FC}" type="pres">
      <dgm:prSet presAssocID="{75C7E956-D275-4519-852E-759C517D726D}" presName="sibTrans" presStyleLbl="sibTrans1D1" presStyleIdx="1" presStyleCnt="5"/>
      <dgm:spPr/>
    </dgm:pt>
    <dgm:pt modelId="{E26ED242-411D-4015-A459-00EBEA9B5294}" type="pres">
      <dgm:prSet presAssocID="{75C7E956-D275-4519-852E-759C517D726D}" presName="connectorText" presStyleLbl="sibTrans1D1" presStyleIdx="1" presStyleCnt="5"/>
      <dgm:spPr/>
    </dgm:pt>
    <dgm:pt modelId="{20E65C70-040C-4F38-84EF-7BEB160CC39E}" type="pres">
      <dgm:prSet presAssocID="{BFB2D89C-5CBC-47A6-9079-7131519A3B81}" presName="node" presStyleLbl="node1" presStyleIdx="2" presStyleCnt="6" custScaleX="125847">
        <dgm:presLayoutVars>
          <dgm:bulletEnabled val="1"/>
        </dgm:presLayoutVars>
      </dgm:prSet>
      <dgm:spPr/>
    </dgm:pt>
    <dgm:pt modelId="{A602A5B2-7589-4CED-80D5-21C72F8206AB}" type="pres">
      <dgm:prSet presAssocID="{A6AE72EE-8949-46DE-8471-C7E9832E41E7}" presName="sibTrans" presStyleLbl="sibTrans1D1" presStyleIdx="2" presStyleCnt="5"/>
      <dgm:spPr/>
    </dgm:pt>
    <dgm:pt modelId="{ED6BB90E-BF71-499B-A5F4-AEBA262B9D1E}" type="pres">
      <dgm:prSet presAssocID="{A6AE72EE-8949-46DE-8471-C7E9832E41E7}" presName="connectorText" presStyleLbl="sibTrans1D1" presStyleIdx="2" presStyleCnt="5"/>
      <dgm:spPr/>
    </dgm:pt>
    <dgm:pt modelId="{A52AF402-5A7B-49F8-8A8B-EA164DFD0E57}" type="pres">
      <dgm:prSet presAssocID="{960456E3-0344-4C4A-9EBF-40BE3E6DA5B1}" presName="node" presStyleLbl="node1" presStyleIdx="3" presStyleCnt="6">
        <dgm:presLayoutVars>
          <dgm:bulletEnabled val="1"/>
        </dgm:presLayoutVars>
      </dgm:prSet>
      <dgm:spPr/>
    </dgm:pt>
    <dgm:pt modelId="{46B173A6-D02E-4EA4-BD08-2F344BD51C1D}" type="pres">
      <dgm:prSet presAssocID="{E38E1563-8B92-4AA7-8F3A-C072DD40F8BD}" presName="sibTrans" presStyleLbl="sibTrans1D1" presStyleIdx="3" presStyleCnt="5"/>
      <dgm:spPr/>
    </dgm:pt>
    <dgm:pt modelId="{AD029401-9C09-4700-9161-C0A39E1D9A2D}" type="pres">
      <dgm:prSet presAssocID="{E38E1563-8B92-4AA7-8F3A-C072DD40F8BD}" presName="connectorText" presStyleLbl="sibTrans1D1" presStyleIdx="3" presStyleCnt="5"/>
      <dgm:spPr/>
    </dgm:pt>
    <dgm:pt modelId="{95AAE772-9F6B-44D4-9EF6-4AD799673531}" type="pres">
      <dgm:prSet presAssocID="{EE56630D-98C2-4E46-A01E-0B9E0014A5CF}" presName="node" presStyleLbl="node1" presStyleIdx="4" presStyleCnt="6">
        <dgm:presLayoutVars>
          <dgm:bulletEnabled val="1"/>
        </dgm:presLayoutVars>
      </dgm:prSet>
      <dgm:spPr/>
    </dgm:pt>
    <dgm:pt modelId="{FA08DFB6-82E0-465F-AB21-E0C64E9991D2}" type="pres">
      <dgm:prSet presAssocID="{4B037950-E6A6-4589-8A88-F37732FF62C4}" presName="sibTrans" presStyleLbl="sibTrans1D1" presStyleIdx="4" presStyleCnt="5"/>
      <dgm:spPr/>
    </dgm:pt>
    <dgm:pt modelId="{0133A90F-D5EB-48FD-B4C1-5DECD48B4AC7}" type="pres">
      <dgm:prSet presAssocID="{4B037950-E6A6-4589-8A88-F37732FF62C4}" presName="connectorText" presStyleLbl="sibTrans1D1" presStyleIdx="4" presStyleCnt="5"/>
      <dgm:spPr/>
    </dgm:pt>
    <dgm:pt modelId="{F45FA68F-DE5E-4A12-8BD9-9A3A4ED2FFAC}" type="pres">
      <dgm:prSet presAssocID="{EED99D2D-0848-43A9-80A4-AF19A508CC38}" presName="node" presStyleLbl="node1" presStyleIdx="5" presStyleCnt="6" custScaleX="129901" custScaleY="104314">
        <dgm:presLayoutVars>
          <dgm:bulletEnabled val="1"/>
        </dgm:presLayoutVars>
      </dgm:prSet>
      <dgm:spPr/>
    </dgm:pt>
  </dgm:ptLst>
  <dgm:cxnLst>
    <dgm:cxn modelId="{6CEDBE00-1840-4850-B47B-62FAB7E40ACB}" type="presOf" srcId="{AD183B66-263A-4CCF-BD6C-5B14DB6736BC}" destId="{86DDB779-8A17-4429-AD72-ABE3A1B691B2}" srcOrd="1" destOrd="0" presId="urn:microsoft.com/office/officeart/2016/7/layout/RepeatingBendingProcessNew"/>
    <dgm:cxn modelId="{AD5BF600-557F-43A0-92B7-09871C8F8121}" type="presOf" srcId="{BFB2D89C-5CBC-47A6-9079-7131519A3B81}" destId="{20E65C70-040C-4F38-84EF-7BEB160CC39E}" srcOrd="0" destOrd="0" presId="urn:microsoft.com/office/officeart/2016/7/layout/RepeatingBendingProcessNew"/>
    <dgm:cxn modelId="{60D1DC0F-1049-494C-8C8A-974A4B3BA7DA}" type="presOf" srcId="{75C7E956-D275-4519-852E-759C517D726D}" destId="{E26ED242-411D-4015-A459-00EBEA9B5294}" srcOrd="1" destOrd="0" presId="urn:microsoft.com/office/officeart/2016/7/layout/RepeatingBendingProcessNew"/>
    <dgm:cxn modelId="{FEABD822-43C4-4E70-AC10-3C21DE98E176}" type="presOf" srcId="{E38E1563-8B92-4AA7-8F3A-C072DD40F8BD}" destId="{AD029401-9C09-4700-9161-C0A39E1D9A2D}" srcOrd="1" destOrd="0" presId="urn:microsoft.com/office/officeart/2016/7/layout/RepeatingBendingProcessNew"/>
    <dgm:cxn modelId="{B42C9C2C-B1F8-4288-B643-11B00C0DFA07}" type="presOf" srcId="{EED99D2D-0848-43A9-80A4-AF19A508CC38}" destId="{F45FA68F-DE5E-4A12-8BD9-9A3A4ED2FFAC}" srcOrd="0" destOrd="0" presId="urn:microsoft.com/office/officeart/2016/7/layout/RepeatingBendingProcessNew"/>
    <dgm:cxn modelId="{A966FD2F-2EBF-48F6-A9BE-F39878F32AC4}" type="presOf" srcId="{4B037950-E6A6-4589-8A88-F37732FF62C4}" destId="{FA08DFB6-82E0-465F-AB21-E0C64E9991D2}" srcOrd="0" destOrd="0" presId="urn:microsoft.com/office/officeart/2016/7/layout/RepeatingBendingProcessNew"/>
    <dgm:cxn modelId="{F1346231-5F7A-4B3F-BDDF-ECA7154F3BF3}" type="presOf" srcId="{24F80F60-18EC-4961-88F1-EC27391B1DC5}" destId="{4B0F0505-BE8B-4CF6-AA1D-61C462BFAEB8}" srcOrd="0" destOrd="0" presId="urn:microsoft.com/office/officeart/2016/7/layout/RepeatingBendingProcessNew"/>
    <dgm:cxn modelId="{67782C34-3D6A-429B-950B-C97861DDCBD7}" srcId="{24F80F60-18EC-4961-88F1-EC27391B1DC5}" destId="{EE56630D-98C2-4E46-A01E-0B9E0014A5CF}" srcOrd="4" destOrd="0" parTransId="{7877490E-01CB-4B7A-91B8-2EA16ED8721B}" sibTransId="{4B037950-E6A6-4589-8A88-F37732FF62C4}"/>
    <dgm:cxn modelId="{42BFEF34-8EF9-4EFC-8962-5245B2F26365}" type="presOf" srcId="{4B037950-E6A6-4589-8A88-F37732FF62C4}" destId="{0133A90F-D5EB-48FD-B4C1-5DECD48B4AC7}" srcOrd="1" destOrd="0" presId="urn:microsoft.com/office/officeart/2016/7/layout/RepeatingBendingProcessNew"/>
    <dgm:cxn modelId="{39938735-D91A-4A34-B6DA-BABC3BE8EA9F}" srcId="{24F80F60-18EC-4961-88F1-EC27391B1DC5}" destId="{BFB2D89C-5CBC-47A6-9079-7131519A3B81}" srcOrd="2" destOrd="0" parTransId="{4535F701-4384-4219-9A69-EFB433BB818A}" sibTransId="{A6AE72EE-8949-46DE-8471-C7E9832E41E7}"/>
    <dgm:cxn modelId="{F1F6023C-72CD-418E-96EA-E6FAC0BA2CC4}" type="presOf" srcId="{75C7E956-D275-4519-852E-759C517D726D}" destId="{8CB7316E-8AE6-4675-ADD1-995400E8D1FC}" srcOrd="0" destOrd="0" presId="urn:microsoft.com/office/officeart/2016/7/layout/RepeatingBendingProcessNew"/>
    <dgm:cxn modelId="{F2F49346-AF20-489C-9FCC-391A282E3B7D}" type="presOf" srcId="{960456E3-0344-4C4A-9EBF-40BE3E6DA5B1}" destId="{A52AF402-5A7B-49F8-8A8B-EA164DFD0E57}" srcOrd="0" destOrd="0" presId="urn:microsoft.com/office/officeart/2016/7/layout/RepeatingBendingProcessNew"/>
    <dgm:cxn modelId="{AC72E275-339A-408F-A910-2A81C6683B34}" type="presOf" srcId="{EE56630D-98C2-4E46-A01E-0B9E0014A5CF}" destId="{95AAE772-9F6B-44D4-9EF6-4AD799673531}" srcOrd="0" destOrd="0" presId="urn:microsoft.com/office/officeart/2016/7/layout/RepeatingBendingProcessNew"/>
    <dgm:cxn modelId="{60E18FA0-4796-4D30-9C05-EED23429D845}" type="presOf" srcId="{CEEBCDE4-7A30-429F-B890-15A9AF9D426B}" destId="{FA90A4B2-FDC6-41A1-A1BA-95CDF21C2B72}" srcOrd="0" destOrd="0" presId="urn:microsoft.com/office/officeart/2016/7/layout/RepeatingBendingProcessNew"/>
    <dgm:cxn modelId="{C198D6AB-DE1B-4016-822A-27FEB96CBC32}" srcId="{24F80F60-18EC-4961-88F1-EC27391B1DC5}" destId="{960456E3-0344-4C4A-9EBF-40BE3E6DA5B1}" srcOrd="3" destOrd="0" parTransId="{B3B25820-DF9E-4DB1-9C90-95D1D0692E88}" sibTransId="{E38E1563-8B92-4AA7-8F3A-C072DD40F8BD}"/>
    <dgm:cxn modelId="{C89CA6B3-0D5F-4614-BAB6-465F0D508AE4}" srcId="{24F80F60-18EC-4961-88F1-EC27391B1DC5}" destId="{EED99D2D-0848-43A9-80A4-AF19A508CC38}" srcOrd="5" destOrd="0" parTransId="{A5FE9C6F-0970-4CBC-80F2-396427DD0D7F}" sibTransId="{471E87F4-035B-4060-9C4A-720C261AECEF}"/>
    <dgm:cxn modelId="{0F1934C0-DC35-4331-A4A0-94C1C33AF30E}" srcId="{24F80F60-18EC-4961-88F1-EC27391B1DC5}" destId="{CEEBCDE4-7A30-429F-B890-15A9AF9D426B}" srcOrd="0" destOrd="0" parTransId="{A5381BCB-8A9D-4ED4-8DDA-08F70909F66C}" sibTransId="{AD183B66-263A-4CCF-BD6C-5B14DB6736BC}"/>
    <dgm:cxn modelId="{1B7A06C1-599D-4570-AAE9-F212D9B6BD47}" type="presOf" srcId="{A6AE72EE-8949-46DE-8471-C7E9832E41E7}" destId="{ED6BB90E-BF71-499B-A5F4-AEBA262B9D1E}" srcOrd="1" destOrd="0" presId="urn:microsoft.com/office/officeart/2016/7/layout/RepeatingBendingProcessNew"/>
    <dgm:cxn modelId="{A74C8EC5-361D-4FA3-9F86-D8AADAB7A1F0}" srcId="{24F80F60-18EC-4961-88F1-EC27391B1DC5}" destId="{94700860-6A3F-4650-92B8-20C48776F8D2}" srcOrd="1" destOrd="0" parTransId="{6E597769-B71F-4930-9FAA-69075AA41608}" sibTransId="{75C7E956-D275-4519-852E-759C517D726D}"/>
    <dgm:cxn modelId="{F2AD42D4-67D5-45D1-9F50-D94175A9EBC8}" type="presOf" srcId="{94700860-6A3F-4650-92B8-20C48776F8D2}" destId="{51DAC569-4272-482C-ADDA-2FB4AEDAC4C1}" srcOrd="0" destOrd="0" presId="urn:microsoft.com/office/officeart/2016/7/layout/RepeatingBendingProcessNew"/>
    <dgm:cxn modelId="{AB402FE6-A07A-4EF1-A716-1C42031F1402}" type="presOf" srcId="{A6AE72EE-8949-46DE-8471-C7E9832E41E7}" destId="{A602A5B2-7589-4CED-80D5-21C72F8206AB}" srcOrd="0" destOrd="0" presId="urn:microsoft.com/office/officeart/2016/7/layout/RepeatingBendingProcessNew"/>
    <dgm:cxn modelId="{36C267F2-7405-41ED-914D-850F3E0CDF27}" type="presOf" srcId="{E38E1563-8B92-4AA7-8F3A-C072DD40F8BD}" destId="{46B173A6-D02E-4EA4-BD08-2F344BD51C1D}" srcOrd="0" destOrd="0" presId="urn:microsoft.com/office/officeart/2016/7/layout/RepeatingBendingProcessNew"/>
    <dgm:cxn modelId="{FB9005FD-D9EB-4F12-8834-6153B26DD83E}" type="presOf" srcId="{AD183B66-263A-4CCF-BD6C-5B14DB6736BC}" destId="{593DD724-AE7C-47A4-BEFE-5539C3809C30}" srcOrd="0" destOrd="0" presId="urn:microsoft.com/office/officeart/2016/7/layout/RepeatingBendingProcessNew"/>
    <dgm:cxn modelId="{AAA90C43-9652-4810-A693-95C18B0CFC61}" type="presParOf" srcId="{4B0F0505-BE8B-4CF6-AA1D-61C462BFAEB8}" destId="{FA90A4B2-FDC6-41A1-A1BA-95CDF21C2B72}" srcOrd="0" destOrd="0" presId="urn:microsoft.com/office/officeart/2016/7/layout/RepeatingBendingProcessNew"/>
    <dgm:cxn modelId="{149DE731-63DB-46D4-ADBA-9BCCFB10FFA7}" type="presParOf" srcId="{4B0F0505-BE8B-4CF6-AA1D-61C462BFAEB8}" destId="{593DD724-AE7C-47A4-BEFE-5539C3809C30}" srcOrd="1" destOrd="0" presId="urn:microsoft.com/office/officeart/2016/7/layout/RepeatingBendingProcessNew"/>
    <dgm:cxn modelId="{E06B24D9-A47B-450E-BF69-26E02D45B76F}" type="presParOf" srcId="{593DD724-AE7C-47A4-BEFE-5539C3809C30}" destId="{86DDB779-8A17-4429-AD72-ABE3A1B691B2}" srcOrd="0" destOrd="0" presId="urn:microsoft.com/office/officeart/2016/7/layout/RepeatingBendingProcessNew"/>
    <dgm:cxn modelId="{C6A8E9E0-802D-47D4-896B-84F1EA041530}" type="presParOf" srcId="{4B0F0505-BE8B-4CF6-AA1D-61C462BFAEB8}" destId="{51DAC569-4272-482C-ADDA-2FB4AEDAC4C1}" srcOrd="2" destOrd="0" presId="urn:microsoft.com/office/officeart/2016/7/layout/RepeatingBendingProcessNew"/>
    <dgm:cxn modelId="{7448670E-EC73-415B-BA5E-B8A9C6C0638D}" type="presParOf" srcId="{4B0F0505-BE8B-4CF6-AA1D-61C462BFAEB8}" destId="{8CB7316E-8AE6-4675-ADD1-995400E8D1FC}" srcOrd="3" destOrd="0" presId="urn:microsoft.com/office/officeart/2016/7/layout/RepeatingBendingProcessNew"/>
    <dgm:cxn modelId="{5AAF212A-33B4-403F-A30C-4F5EA46EFBDC}" type="presParOf" srcId="{8CB7316E-8AE6-4675-ADD1-995400E8D1FC}" destId="{E26ED242-411D-4015-A459-00EBEA9B5294}" srcOrd="0" destOrd="0" presId="urn:microsoft.com/office/officeart/2016/7/layout/RepeatingBendingProcessNew"/>
    <dgm:cxn modelId="{5F87588E-CC71-43C5-AB5A-351FEE479E44}" type="presParOf" srcId="{4B0F0505-BE8B-4CF6-AA1D-61C462BFAEB8}" destId="{20E65C70-040C-4F38-84EF-7BEB160CC39E}" srcOrd="4" destOrd="0" presId="urn:microsoft.com/office/officeart/2016/7/layout/RepeatingBendingProcessNew"/>
    <dgm:cxn modelId="{0159410A-B330-46C7-8238-DC0418BB87D0}" type="presParOf" srcId="{4B0F0505-BE8B-4CF6-AA1D-61C462BFAEB8}" destId="{A602A5B2-7589-4CED-80D5-21C72F8206AB}" srcOrd="5" destOrd="0" presId="urn:microsoft.com/office/officeart/2016/7/layout/RepeatingBendingProcessNew"/>
    <dgm:cxn modelId="{2CCCF14A-74FF-4C23-91FE-26CCF28FEE71}" type="presParOf" srcId="{A602A5B2-7589-4CED-80D5-21C72F8206AB}" destId="{ED6BB90E-BF71-499B-A5F4-AEBA262B9D1E}" srcOrd="0" destOrd="0" presId="urn:microsoft.com/office/officeart/2016/7/layout/RepeatingBendingProcessNew"/>
    <dgm:cxn modelId="{762CFE9E-8A32-463D-8A6D-2B70C7AD1B72}" type="presParOf" srcId="{4B0F0505-BE8B-4CF6-AA1D-61C462BFAEB8}" destId="{A52AF402-5A7B-49F8-8A8B-EA164DFD0E57}" srcOrd="6" destOrd="0" presId="urn:microsoft.com/office/officeart/2016/7/layout/RepeatingBendingProcessNew"/>
    <dgm:cxn modelId="{CC1087C9-5A15-4B65-8F20-06B7BAFDA04A}" type="presParOf" srcId="{4B0F0505-BE8B-4CF6-AA1D-61C462BFAEB8}" destId="{46B173A6-D02E-4EA4-BD08-2F344BD51C1D}" srcOrd="7" destOrd="0" presId="urn:microsoft.com/office/officeart/2016/7/layout/RepeatingBendingProcessNew"/>
    <dgm:cxn modelId="{0EF0FFE0-9B36-4E4A-A34D-8CD4734465B3}" type="presParOf" srcId="{46B173A6-D02E-4EA4-BD08-2F344BD51C1D}" destId="{AD029401-9C09-4700-9161-C0A39E1D9A2D}" srcOrd="0" destOrd="0" presId="urn:microsoft.com/office/officeart/2016/7/layout/RepeatingBendingProcessNew"/>
    <dgm:cxn modelId="{0DB818D0-F33B-400D-ACC6-23EEBBFDF34B}" type="presParOf" srcId="{4B0F0505-BE8B-4CF6-AA1D-61C462BFAEB8}" destId="{95AAE772-9F6B-44D4-9EF6-4AD799673531}" srcOrd="8" destOrd="0" presId="urn:microsoft.com/office/officeart/2016/7/layout/RepeatingBendingProcessNew"/>
    <dgm:cxn modelId="{18A0F851-8CE2-4F0C-884F-FD214164D9D6}" type="presParOf" srcId="{4B0F0505-BE8B-4CF6-AA1D-61C462BFAEB8}" destId="{FA08DFB6-82E0-465F-AB21-E0C64E9991D2}" srcOrd="9" destOrd="0" presId="urn:microsoft.com/office/officeart/2016/7/layout/RepeatingBendingProcessNew"/>
    <dgm:cxn modelId="{91B324D5-D152-4E1F-8357-AEF109D4872F}" type="presParOf" srcId="{FA08DFB6-82E0-465F-AB21-E0C64E9991D2}" destId="{0133A90F-D5EB-48FD-B4C1-5DECD48B4AC7}" srcOrd="0" destOrd="0" presId="urn:microsoft.com/office/officeart/2016/7/layout/RepeatingBendingProcessNew"/>
    <dgm:cxn modelId="{6CD711E3-CC04-456C-AD2D-32FA95106387}" type="presParOf" srcId="{4B0F0505-BE8B-4CF6-AA1D-61C462BFAEB8}" destId="{F45FA68F-DE5E-4A12-8BD9-9A3A4ED2FFAC}"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429DAF-691E-429E-A564-BE0C1EDECE79}"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29C91C92-AC6B-4551-A22C-7B1434AA9C5D}">
      <dgm:prSet custT="1"/>
      <dgm:spPr/>
      <dgm:t>
        <a:bodyPr/>
        <a:lstStyle/>
        <a:p>
          <a:r>
            <a:rPr lang="en-US" sz="1600" b="1" dirty="0">
              <a:latin typeface="Arial Nova" panose="020B0504020202020204" pitchFamily="34" charset="0"/>
            </a:rPr>
            <a:t>Cost-effective</a:t>
          </a:r>
          <a:endParaRPr lang="en-US" sz="1200" b="1" dirty="0">
            <a:latin typeface="Arial Nova" panose="020B0504020202020204" pitchFamily="34" charset="0"/>
          </a:endParaRPr>
        </a:p>
      </dgm:t>
    </dgm:pt>
    <dgm:pt modelId="{AE1D6262-37ED-4D5F-AE3C-B1665892F032}" type="parTrans" cxnId="{588BE5A5-2EFC-40B0-BBC8-8CABBC93336C}">
      <dgm:prSet/>
      <dgm:spPr/>
      <dgm:t>
        <a:bodyPr/>
        <a:lstStyle/>
        <a:p>
          <a:endParaRPr lang="en-US"/>
        </a:p>
      </dgm:t>
    </dgm:pt>
    <dgm:pt modelId="{3C77E8D9-4866-456C-B413-250C44EB0964}" type="sibTrans" cxnId="{588BE5A5-2EFC-40B0-BBC8-8CABBC93336C}">
      <dgm:prSet/>
      <dgm:spPr/>
      <dgm:t>
        <a:bodyPr/>
        <a:lstStyle/>
        <a:p>
          <a:endParaRPr lang="en-US"/>
        </a:p>
      </dgm:t>
    </dgm:pt>
    <dgm:pt modelId="{5427B21F-8FFC-4CDB-BB0E-66068413EFB3}">
      <dgm:prSet custT="1"/>
      <dgm:spPr/>
      <dgm:t>
        <a:bodyPr/>
        <a:lstStyle/>
        <a:p>
          <a:r>
            <a:rPr lang="en-US" sz="1600" b="1" dirty="0">
              <a:latin typeface="Arial Nova" panose="020B0504020202020204" pitchFamily="34" charset="0"/>
            </a:rPr>
            <a:t>Automated</a:t>
          </a:r>
          <a:r>
            <a:rPr lang="en-US" sz="1800" b="1" dirty="0">
              <a:latin typeface="Arial Nova" panose="020B0504020202020204" pitchFamily="34" charset="0"/>
            </a:rPr>
            <a:t> system</a:t>
          </a:r>
        </a:p>
      </dgm:t>
    </dgm:pt>
    <dgm:pt modelId="{8BD6F19C-56AC-4740-883B-C92C4A94397D}" type="parTrans" cxnId="{C8012FC6-6676-45DB-8E26-73238C093E0D}">
      <dgm:prSet/>
      <dgm:spPr/>
      <dgm:t>
        <a:bodyPr/>
        <a:lstStyle/>
        <a:p>
          <a:endParaRPr lang="en-US"/>
        </a:p>
      </dgm:t>
    </dgm:pt>
    <dgm:pt modelId="{C58B6E8A-B02C-4237-AEFE-B7A7C58C57AD}" type="sibTrans" cxnId="{C8012FC6-6676-45DB-8E26-73238C093E0D}">
      <dgm:prSet/>
      <dgm:spPr/>
      <dgm:t>
        <a:bodyPr/>
        <a:lstStyle/>
        <a:p>
          <a:endParaRPr lang="en-US"/>
        </a:p>
      </dgm:t>
    </dgm:pt>
    <dgm:pt modelId="{95E825ED-BA43-4E3A-A1D7-F11235A8B749}">
      <dgm:prSet custT="1"/>
      <dgm:spPr/>
      <dgm:t>
        <a:bodyPr/>
        <a:lstStyle/>
        <a:p>
          <a:r>
            <a:rPr lang="en-US" sz="1600" b="1" i="0" dirty="0">
              <a:latin typeface="Arial Nova" panose="020B0504020202020204" pitchFamily="34" charset="0"/>
            </a:rPr>
            <a:t>Immediate actions against fire accidents</a:t>
          </a:r>
        </a:p>
      </dgm:t>
    </dgm:pt>
    <dgm:pt modelId="{FA2AD634-EE10-477F-B6EA-868E2DBF5524}" type="parTrans" cxnId="{C2D53016-221F-4412-AEB2-FE79515E47F7}">
      <dgm:prSet/>
      <dgm:spPr/>
      <dgm:t>
        <a:bodyPr/>
        <a:lstStyle/>
        <a:p>
          <a:endParaRPr lang="en-US"/>
        </a:p>
      </dgm:t>
    </dgm:pt>
    <dgm:pt modelId="{AF22A89C-766E-4700-8756-F8CEA1296481}" type="sibTrans" cxnId="{C2D53016-221F-4412-AEB2-FE79515E47F7}">
      <dgm:prSet/>
      <dgm:spPr/>
      <dgm:t>
        <a:bodyPr/>
        <a:lstStyle/>
        <a:p>
          <a:endParaRPr lang="en-US"/>
        </a:p>
      </dgm:t>
    </dgm:pt>
    <dgm:pt modelId="{A339C7F4-0F18-4B21-A3D2-3510CBE2E739}">
      <dgm:prSet custT="1"/>
      <dgm:spPr/>
      <dgm:t>
        <a:bodyPr/>
        <a:lstStyle/>
        <a:p>
          <a:r>
            <a:rPr lang="en-US" sz="1600" b="1" dirty="0">
              <a:latin typeface="Arial Nova" panose="020B0504020202020204" pitchFamily="34" charset="0"/>
            </a:rPr>
            <a:t>Saving human resource and time</a:t>
          </a:r>
        </a:p>
      </dgm:t>
    </dgm:pt>
    <dgm:pt modelId="{551CB209-986D-4D49-8886-2F1E1B5F41F2}" type="parTrans" cxnId="{BCD8F1AD-D669-458B-A277-D39419F0F86D}">
      <dgm:prSet/>
      <dgm:spPr/>
      <dgm:t>
        <a:bodyPr/>
        <a:lstStyle/>
        <a:p>
          <a:endParaRPr lang="en-US"/>
        </a:p>
      </dgm:t>
    </dgm:pt>
    <dgm:pt modelId="{31A9DDA8-D0F0-4AF0-A426-F9D76389D69B}" type="sibTrans" cxnId="{BCD8F1AD-D669-458B-A277-D39419F0F86D}">
      <dgm:prSet/>
      <dgm:spPr/>
      <dgm:t>
        <a:bodyPr/>
        <a:lstStyle/>
        <a:p>
          <a:endParaRPr lang="en-US"/>
        </a:p>
      </dgm:t>
    </dgm:pt>
    <dgm:pt modelId="{FB54C84E-7CC5-4081-A432-02AE3CA20CBF}">
      <dgm:prSet custT="1"/>
      <dgm:spPr/>
      <dgm:t>
        <a:bodyPr/>
        <a:lstStyle/>
        <a:p>
          <a:r>
            <a:rPr lang="en-US" sz="1600" b="1" dirty="0">
              <a:latin typeface="Arial Nova" panose="020B0504020202020204" pitchFamily="34" charset="0"/>
            </a:rPr>
            <a:t>Technical-LEVEL management is easier than ground-level management</a:t>
          </a:r>
        </a:p>
      </dgm:t>
    </dgm:pt>
    <dgm:pt modelId="{E8D75835-9C9D-45BD-969E-C4204ECBF8B8}" type="parTrans" cxnId="{AB344046-EE92-4F05-9F02-D29078C352A3}">
      <dgm:prSet/>
      <dgm:spPr/>
      <dgm:t>
        <a:bodyPr/>
        <a:lstStyle/>
        <a:p>
          <a:endParaRPr lang="en-US"/>
        </a:p>
      </dgm:t>
    </dgm:pt>
    <dgm:pt modelId="{DC882302-7343-4DB6-AA60-5C183D0EBFD3}" type="sibTrans" cxnId="{AB344046-EE92-4F05-9F02-D29078C352A3}">
      <dgm:prSet/>
      <dgm:spPr/>
      <dgm:t>
        <a:bodyPr/>
        <a:lstStyle/>
        <a:p>
          <a:endParaRPr lang="en-US"/>
        </a:p>
      </dgm:t>
    </dgm:pt>
    <dgm:pt modelId="{AD7CA35F-E4B1-431C-8808-41AC9C37C784}" type="pres">
      <dgm:prSet presAssocID="{21429DAF-691E-429E-A564-BE0C1EDECE79}" presName="root" presStyleCnt="0">
        <dgm:presLayoutVars>
          <dgm:dir/>
          <dgm:resizeHandles val="exact"/>
        </dgm:presLayoutVars>
      </dgm:prSet>
      <dgm:spPr/>
    </dgm:pt>
    <dgm:pt modelId="{F855FB4D-50ED-45B0-BD47-045DEC15439F}" type="pres">
      <dgm:prSet presAssocID="{29C91C92-AC6B-4551-A22C-7B1434AA9C5D}" presName="compNode" presStyleCnt="0"/>
      <dgm:spPr/>
    </dgm:pt>
    <dgm:pt modelId="{AD163519-7BAF-4A0F-9248-E62C53C82E3E}" type="pres">
      <dgm:prSet presAssocID="{29C91C92-AC6B-4551-A22C-7B1434AA9C5D}" presName="iconRect" presStyleLbl="node1" presStyleIdx="0" presStyleCnt="5" custLinFactNeighborX="18655" custLinFactNeighborY="-7349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ins"/>
        </a:ext>
      </dgm:extLst>
    </dgm:pt>
    <dgm:pt modelId="{C5823637-F60F-400D-9AA1-E04E1CA404E2}" type="pres">
      <dgm:prSet presAssocID="{29C91C92-AC6B-4551-A22C-7B1434AA9C5D}" presName="spaceRect" presStyleCnt="0"/>
      <dgm:spPr/>
    </dgm:pt>
    <dgm:pt modelId="{FBFDA9F8-2E82-47AB-9915-CCEC1C95A33E}" type="pres">
      <dgm:prSet presAssocID="{29C91C92-AC6B-4551-A22C-7B1434AA9C5D}" presName="textRect" presStyleLbl="revTx" presStyleIdx="0" presStyleCnt="5" custScaleX="119826" custScaleY="88370" custLinFactNeighborX="5722" custLinFactNeighborY="-85478">
        <dgm:presLayoutVars>
          <dgm:chMax val="1"/>
          <dgm:chPref val="1"/>
        </dgm:presLayoutVars>
      </dgm:prSet>
      <dgm:spPr/>
    </dgm:pt>
    <dgm:pt modelId="{66B66245-7A51-4955-B6B6-432113403049}" type="pres">
      <dgm:prSet presAssocID="{3C77E8D9-4866-456C-B413-250C44EB0964}" presName="sibTrans" presStyleCnt="0"/>
      <dgm:spPr/>
    </dgm:pt>
    <dgm:pt modelId="{CD297949-A2B1-4F90-9640-7EDE96A0FFCA}" type="pres">
      <dgm:prSet presAssocID="{5427B21F-8FFC-4CDB-BB0E-66068413EFB3}" presName="compNode" presStyleCnt="0"/>
      <dgm:spPr/>
    </dgm:pt>
    <dgm:pt modelId="{751C1036-3C92-4519-A3C2-E4BB91798E66}" type="pres">
      <dgm:prSet presAssocID="{5427B21F-8FFC-4CDB-BB0E-66068413EFB3}" presName="iconRect" presStyleLbl="node1" presStyleIdx="1" presStyleCnt="5" custLinFactNeighborX="2749" custLinFactNeighborY="-6204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53F6445D-D1D0-429A-B15B-62A9B13C2955}" type="pres">
      <dgm:prSet presAssocID="{5427B21F-8FFC-4CDB-BB0E-66068413EFB3}" presName="spaceRect" presStyleCnt="0"/>
      <dgm:spPr/>
    </dgm:pt>
    <dgm:pt modelId="{E77B1A43-CCF0-4808-A3A9-A8AC2BFA3AA8}" type="pres">
      <dgm:prSet presAssocID="{5427B21F-8FFC-4CDB-BB0E-66068413EFB3}" presName="textRect" presStyleLbl="revTx" presStyleIdx="1" presStyleCnt="5" custLinFactNeighborX="105" custLinFactNeighborY="-62014">
        <dgm:presLayoutVars>
          <dgm:chMax val="1"/>
          <dgm:chPref val="1"/>
        </dgm:presLayoutVars>
      </dgm:prSet>
      <dgm:spPr/>
    </dgm:pt>
    <dgm:pt modelId="{155B8312-6DE0-4338-B80B-B78D546679EE}" type="pres">
      <dgm:prSet presAssocID="{C58B6E8A-B02C-4237-AEFE-B7A7C58C57AD}" presName="sibTrans" presStyleCnt="0"/>
      <dgm:spPr/>
    </dgm:pt>
    <dgm:pt modelId="{4DADB6B2-ACF0-493C-AAE6-3F57C66FF19A}" type="pres">
      <dgm:prSet presAssocID="{95E825ED-BA43-4E3A-A1D7-F11235A8B749}" presName="compNode" presStyleCnt="0"/>
      <dgm:spPr/>
    </dgm:pt>
    <dgm:pt modelId="{B6CE86C6-F987-4549-8C06-FA0ED5CA8FF8}" type="pres">
      <dgm:prSet presAssocID="{95E825ED-BA43-4E3A-A1D7-F11235A8B749}" presName="iconRect" presStyleLbl="node1" presStyleIdx="2" presStyleCnt="5" custLinFactNeighborX="18630" custLinFactNeighborY="-369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e"/>
        </a:ext>
      </dgm:extLst>
    </dgm:pt>
    <dgm:pt modelId="{16E1EC6D-11B4-4BCD-B785-7720B3436852}" type="pres">
      <dgm:prSet presAssocID="{95E825ED-BA43-4E3A-A1D7-F11235A8B749}" presName="spaceRect" presStyleCnt="0"/>
      <dgm:spPr/>
    </dgm:pt>
    <dgm:pt modelId="{32BC0583-56A3-4851-A4E1-C3A259E48B69}" type="pres">
      <dgm:prSet presAssocID="{95E825ED-BA43-4E3A-A1D7-F11235A8B749}" presName="textRect" presStyleLbl="revTx" presStyleIdx="2" presStyleCnt="5" custScaleX="119912" custScaleY="172168" custLinFactNeighborX="8383" custLinFactNeighborY="-7888">
        <dgm:presLayoutVars>
          <dgm:chMax val="1"/>
          <dgm:chPref val="1"/>
        </dgm:presLayoutVars>
      </dgm:prSet>
      <dgm:spPr/>
    </dgm:pt>
    <dgm:pt modelId="{037ABC88-E85F-454C-9EDA-E96C5DD9716B}" type="pres">
      <dgm:prSet presAssocID="{AF22A89C-766E-4700-8756-F8CEA1296481}" presName="sibTrans" presStyleCnt="0"/>
      <dgm:spPr/>
    </dgm:pt>
    <dgm:pt modelId="{B455124D-7F71-4453-99D0-57F8BF734E5F}" type="pres">
      <dgm:prSet presAssocID="{A339C7F4-0F18-4B21-A3D2-3510CBE2E739}" presName="compNode" presStyleCnt="0"/>
      <dgm:spPr/>
    </dgm:pt>
    <dgm:pt modelId="{FEF1C8A4-2822-4AA8-A51A-0C10373CF8CC}" type="pres">
      <dgm:prSet presAssocID="{A339C7F4-0F18-4B21-A3D2-3510CBE2E739}" presName="iconRect" presStyleLbl="node1" presStyleIdx="3" presStyleCnt="5" custLinFactNeighborX="-9921" custLinFactNeighborY="43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677E50D9-487E-4E0B-A7D5-420A3E19C0DD}" type="pres">
      <dgm:prSet presAssocID="{A339C7F4-0F18-4B21-A3D2-3510CBE2E739}" presName="spaceRect" presStyleCnt="0"/>
      <dgm:spPr/>
    </dgm:pt>
    <dgm:pt modelId="{95E9F11E-03BB-4E86-8128-F715E724B1FF}" type="pres">
      <dgm:prSet presAssocID="{A339C7F4-0F18-4B21-A3D2-3510CBE2E739}" presName="textRect" presStyleLbl="revTx" presStyleIdx="3" presStyleCnt="5" custScaleX="105508" custScaleY="264599" custLinFactNeighborX="-2843" custLinFactNeighborY="61436">
        <dgm:presLayoutVars>
          <dgm:chMax val="1"/>
          <dgm:chPref val="1"/>
        </dgm:presLayoutVars>
      </dgm:prSet>
      <dgm:spPr/>
    </dgm:pt>
    <dgm:pt modelId="{B3DBA187-A6E6-497A-9A63-E7CE59673E58}" type="pres">
      <dgm:prSet presAssocID="{31A9DDA8-D0F0-4AF0-A426-F9D76389D69B}" presName="sibTrans" presStyleCnt="0"/>
      <dgm:spPr/>
    </dgm:pt>
    <dgm:pt modelId="{260C6516-92C0-4341-BDD8-928AE0733903}" type="pres">
      <dgm:prSet presAssocID="{FB54C84E-7CC5-4081-A432-02AE3CA20CBF}" presName="compNode" presStyleCnt="0"/>
      <dgm:spPr/>
    </dgm:pt>
    <dgm:pt modelId="{504E6B02-EA18-46A0-BE00-6497DBB28374}" type="pres">
      <dgm:prSet presAssocID="{FB54C84E-7CC5-4081-A432-02AE3CA20CBF}" presName="iconRect" presStyleLbl="node1" presStyleIdx="4" presStyleCnt="5" custLinFactNeighborX="-9917" custLinFactNeighborY="-807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ffice Worker"/>
        </a:ext>
      </dgm:extLst>
    </dgm:pt>
    <dgm:pt modelId="{6C203E77-BD42-4B0A-8E09-B70888F33C5F}" type="pres">
      <dgm:prSet presAssocID="{FB54C84E-7CC5-4081-A432-02AE3CA20CBF}" presName="spaceRect" presStyleCnt="0"/>
      <dgm:spPr/>
    </dgm:pt>
    <dgm:pt modelId="{6DA0C104-10B1-49D9-8A20-68D048DF3E60}" type="pres">
      <dgm:prSet presAssocID="{FB54C84E-7CC5-4081-A432-02AE3CA20CBF}" presName="textRect" presStyleLbl="revTx" presStyleIdx="4" presStyleCnt="5" custScaleY="257701" custLinFactNeighborX="-5595" custLinFactNeighborY="56262">
        <dgm:presLayoutVars>
          <dgm:chMax val="1"/>
          <dgm:chPref val="1"/>
        </dgm:presLayoutVars>
      </dgm:prSet>
      <dgm:spPr/>
    </dgm:pt>
  </dgm:ptLst>
  <dgm:cxnLst>
    <dgm:cxn modelId="{C2D53016-221F-4412-AEB2-FE79515E47F7}" srcId="{21429DAF-691E-429E-A564-BE0C1EDECE79}" destId="{95E825ED-BA43-4E3A-A1D7-F11235A8B749}" srcOrd="2" destOrd="0" parTransId="{FA2AD634-EE10-477F-B6EA-868E2DBF5524}" sibTransId="{AF22A89C-766E-4700-8756-F8CEA1296481}"/>
    <dgm:cxn modelId="{488DA345-2A71-4736-AD08-E48156BA5E0E}" type="presOf" srcId="{A339C7F4-0F18-4B21-A3D2-3510CBE2E739}" destId="{95E9F11E-03BB-4E86-8128-F715E724B1FF}" srcOrd="0" destOrd="0" presId="urn:microsoft.com/office/officeart/2018/2/layout/IconLabelList"/>
    <dgm:cxn modelId="{AB344046-EE92-4F05-9F02-D29078C352A3}" srcId="{21429DAF-691E-429E-A564-BE0C1EDECE79}" destId="{FB54C84E-7CC5-4081-A432-02AE3CA20CBF}" srcOrd="4" destOrd="0" parTransId="{E8D75835-9C9D-45BD-969E-C4204ECBF8B8}" sibTransId="{DC882302-7343-4DB6-AA60-5C183D0EBFD3}"/>
    <dgm:cxn modelId="{878B9780-8A2E-41B5-9479-753DAC19F828}" type="presOf" srcId="{95E825ED-BA43-4E3A-A1D7-F11235A8B749}" destId="{32BC0583-56A3-4851-A4E1-C3A259E48B69}" srcOrd="0" destOrd="0" presId="urn:microsoft.com/office/officeart/2018/2/layout/IconLabelList"/>
    <dgm:cxn modelId="{588BE5A5-2EFC-40B0-BBC8-8CABBC93336C}" srcId="{21429DAF-691E-429E-A564-BE0C1EDECE79}" destId="{29C91C92-AC6B-4551-A22C-7B1434AA9C5D}" srcOrd="0" destOrd="0" parTransId="{AE1D6262-37ED-4D5F-AE3C-B1665892F032}" sibTransId="{3C77E8D9-4866-456C-B413-250C44EB0964}"/>
    <dgm:cxn modelId="{BCD8F1AD-D669-458B-A277-D39419F0F86D}" srcId="{21429DAF-691E-429E-A564-BE0C1EDECE79}" destId="{A339C7F4-0F18-4B21-A3D2-3510CBE2E739}" srcOrd="3" destOrd="0" parTransId="{551CB209-986D-4D49-8886-2F1E1B5F41F2}" sibTransId="{31A9DDA8-D0F0-4AF0-A426-F9D76389D69B}"/>
    <dgm:cxn modelId="{C8012FC6-6676-45DB-8E26-73238C093E0D}" srcId="{21429DAF-691E-429E-A564-BE0C1EDECE79}" destId="{5427B21F-8FFC-4CDB-BB0E-66068413EFB3}" srcOrd="1" destOrd="0" parTransId="{8BD6F19C-56AC-4740-883B-C92C4A94397D}" sibTransId="{C58B6E8A-B02C-4237-AEFE-B7A7C58C57AD}"/>
    <dgm:cxn modelId="{772266EA-DF73-442D-94C5-6CF53B6A6408}" type="presOf" srcId="{21429DAF-691E-429E-A564-BE0C1EDECE79}" destId="{AD7CA35F-E4B1-431C-8808-41AC9C37C784}" srcOrd="0" destOrd="0" presId="urn:microsoft.com/office/officeart/2018/2/layout/IconLabelList"/>
    <dgm:cxn modelId="{589C58EA-8BD4-4E4D-B959-DA0467C6981C}" type="presOf" srcId="{29C91C92-AC6B-4551-A22C-7B1434AA9C5D}" destId="{FBFDA9F8-2E82-47AB-9915-CCEC1C95A33E}" srcOrd="0" destOrd="0" presId="urn:microsoft.com/office/officeart/2018/2/layout/IconLabelList"/>
    <dgm:cxn modelId="{59002AF4-1D95-4E35-8E1E-593CD3D6C012}" type="presOf" srcId="{FB54C84E-7CC5-4081-A432-02AE3CA20CBF}" destId="{6DA0C104-10B1-49D9-8A20-68D048DF3E60}" srcOrd="0" destOrd="0" presId="urn:microsoft.com/office/officeart/2018/2/layout/IconLabelList"/>
    <dgm:cxn modelId="{FDA99FFF-7158-4378-9EF3-EEE7E7B84C3F}" type="presOf" srcId="{5427B21F-8FFC-4CDB-BB0E-66068413EFB3}" destId="{E77B1A43-CCF0-4808-A3A9-A8AC2BFA3AA8}" srcOrd="0" destOrd="0" presId="urn:microsoft.com/office/officeart/2018/2/layout/IconLabelList"/>
    <dgm:cxn modelId="{0D55AF8C-BB18-4C1F-9825-50ECE46D85D9}" type="presParOf" srcId="{AD7CA35F-E4B1-431C-8808-41AC9C37C784}" destId="{F855FB4D-50ED-45B0-BD47-045DEC15439F}" srcOrd="0" destOrd="0" presId="urn:microsoft.com/office/officeart/2018/2/layout/IconLabelList"/>
    <dgm:cxn modelId="{3C96626F-28F1-4FB9-A893-1689A2CD2CEE}" type="presParOf" srcId="{F855FB4D-50ED-45B0-BD47-045DEC15439F}" destId="{AD163519-7BAF-4A0F-9248-E62C53C82E3E}" srcOrd="0" destOrd="0" presId="urn:microsoft.com/office/officeart/2018/2/layout/IconLabelList"/>
    <dgm:cxn modelId="{EFC6277E-B1A9-448F-B04F-3153827FC934}" type="presParOf" srcId="{F855FB4D-50ED-45B0-BD47-045DEC15439F}" destId="{C5823637-F60F-400D-9AA1-E04E1CA404E2}" srcOrd="1" destOrd="0" presId="urn:microsoft.com/office/officeart/2018/2/layout/IconLabelList"/>
    <dgm:cxn modelId="{EA52A314-66B0-449B-BFCB-0FEC1A57A370}" type="presParOf" srcId="{F855FB4D-50ED-45B0-BD47-045DEC15439F}" destId="{FBFDA9F8-2E82-47AB-9915-CCEC1C95A33E}" srcOrd="2" destOrd="0" presId="urn:microsoft.com/office/officeart/2018/2/layout/IconLabelList"/>
    <dgm:cxn modelId="{350E5EB0-DC4B-443A-925B-AAE33735DBF9}" type="presParOf" srcId="{AD7CA35F-E4B1-431C-8808-41AC9C37C784}" destId="{66B66245-7A51-4955-B6B6-432113403049}" srcOrd="1" destOrd="0" presId="urn:microsoft.com/office/officeart/2018/2/layout/IconLabelList"/>
    <dgm:cxn modelId="{F0B13AAE-A7CF-4530-9A01-1B73EAB2BCFC}" type="presParOf" srcId="{AD7CA35F-E4B1-431C-8808-41AC9C37C784}" destId="{CD297949-A2B1-4F90-9640-7EDE96A0FFCA}" srcOrd="2" destOrd="0" presId="urn:microsoft.com/office/officeart/2018/2/layout/IconLabelList"/>
    <dgm:cxn modelId="{5B5D5C42-9A24-4D02-B0FB-1D01FC40A300}" type="presParOf" srcId="{CD297949-A2B1-4F90-9640-7EDE96A0FFCA}" destId="{751C1036-3C92-4519-A3C2-E4BB91798E66}" srcOrd="0" destOrd="0" presId="urn:microsoft.com/office/officeart/2018/2/layout/IconLabelList"/>
    <dgm:cxn modelId="{D63B96B4-5B98-484D-B2E5-23E1C88CF5EF}" type="presParOf" srcId="{CD297949-A2B1-4F90-9640-7EDE96A0FFCA}" destId="{53F6445D-D1D0-429A-B15B-62A9B13C2955}" srcOrd="1" destOrd="0" presId="urn:microsoft.com/office/officeart/2018/2/layout/IconLabelList"/>
    <dgm:cxn modelId="{A0132C43-F374-406B-9E75-236A8FD038D6}" type="presParOf" srcId="{CD297949-A2B1-4F90-9640-7EDE96A0FFCA}" destId="{E77B1A43-CCF0-4808-A3A9-A8AC2BFA3AA8}" srcOrd="2" destOrd="0" presId="urn:microsoft.com/office/officeart/2018/2/layout/IconLabelList"/>
    <dgm:cxn modelId="{5FC13EB4-8C32-4E46-9706-13012169FD8D}" type="presParOf" srcId="{AD7CA35F-E4B1-431C-8808-41AC9C37C784}" destId="{155B8312-6DE0-4338-B80B-B78D546679EE}" srcOrd="3" destOrd="0" presId="urn:microsoft.com/office/officeart/2018/2/layout/IconLabelList"/>
    <dgm:cxn modelId="{DB4834AF-DAAC-4358-AFB0-32F02EA255B4}" type="presParOf" srcId="{AD7CA35F-E4B1-431C-8808-41AC9C37C784}" destId="{4DADB6B2-ACF0-493C-AAE6-3F57C66FF19A}" srcOrd="4" destOrd="0" presId="urn:microsoft.com/office/officeart/2018/2/layout/IconLabelList"/>
    <dgm:cxn modelId="{BFA408DF-4F67-4D0C-BB9E-6BAA68A30A01}" type="presParOf" srcId="{4DADB6B2-ACF0-493C-AAE6-3F57C66FF19A}" destId="{B6CE86C6-F987-4549-8C06-FA0ED5CA8FF8}" srcOrd="0" destOrd="0" presId="urn:microsoft.com/office/officeart/2018/2/layout/IconLabelList"/>
    <dgm:cxn modelId="{058A57ED-D6A5-4F0C-B9B8-59A9481E0141}" type="presParOf" srcId="{4DADB6B2-ACF0-493C-AAE6-3F57C66FF19A}" destId="{16E1EC6D-11B4-4BCD-B785-7720B3436852}" srcOrd="1" destOrd="0" presId="urn:microsoft.com/office/officeart/2018/2/layout/IconLabelList"/>
    <dgm:cxn modelId="{E10110AA-4B46-40C5-84F2-5476B7EDFCDD}" type="presParOf" srcId="{4DADB6B2-ACF0-493C-AAE6-3F57C66FF19A}" destId="{32BC0583-56A3-4851-A4E1-C3A259E48B69}" srcOrd="2" destOrd="0" presId="urn:microsoft.com/office/officeart/2018/2/layout/IconLabelList"/>
    <dgm:cxn modelId="{74CC8CCA-83FB-4679-9AA5-56E42087C351}" type="presParOf" srcId="{AD7CA35F-E4B1-431C-8808-41AC9C37C784}" destId="{037ABC88-E85F-454C-9EDA-E96C5DD9716B}" srcOrd="5" destOrd="0" presId="urn:microsoft.com/office/officeart/2018/2/layout/IconLabelList"/>
    <dgm:cxn modelId="{CEAE5BA8-9439-4F57-A7FB-3C8F7A2BD35B}" type="presParOf" srcId="{AD7CA35F-E4B1-431C-8808-41AC9C37C784}" destId="{B455124D-7F71-4453-99D0-57F8BF734E5F}" srcOrd="6" destOrd="0" presId="urn:microsoft.com/office/officeart/2018/2/layout/IconLabelList"/>
    <dgm:cxn modelId="{51803BF6-9B47-40BB-A224-6B4E49095BE2}" type="presParOf" srcId="{B455124D-7F71-4453-99D0-57F8BF734E5F}" destId="{FEF1C8A4-2822-4AA8-A51A-0C10373CF8CC}" srcOrd="0" destOrd="0" presId="urn:microsoft.com/office/officeart/2018/2/layout/IconLabelList"/>
    <dgm:cxn modelId="{4A569FD4-1C84-4055-8B6B-56FF9916699A}" type="presParOf" srcId="{B455124D-7F71-4453-99D0-57F8BF734E5F}" destId="{677E50D9-487E-4E0B-A7D5-420A3E19C0DD}" srcOrd="1" destOrd="0" presId="urn:microsoft.com/office/officeart/2018/2/layout/IconLabelList"/>
    <dgm:cxn modelId="{4FFDA302-12D9-4CFD-A491-2721F08735AC}" type="presParOf" srcId="{B455124D-7F71-4453-99D0-57F8BF734E5F}" destId="{95E9F11E-03BB-4E86-8128-F715E724B1FF}" srcOrd="2" destOrd="0" presId="urn:microsoft.com/office/officeart/2018/2/layout/IconLabelList"/>
    <dgm:cxn modelId="{EBA96B8E-BC40-483D-8DB7-6DBD927414DA}" type="presParOf" srcId="{AD7CA35F-E4B1-431C-8808-41AC9C37C784}" destId="{B3DBA187-A6E6-497A-9A63-E7CE59673E58}" srcOrd="7" destOrd="0" presId="urn:microsoft.com/office/officeart/2018/2/layout/IconLabelList"/>
    <dgm:cxn modelId="{FC0FCDFA-D7AD-491F-9E16-165B29260DA9}" type="presParOf" srcId="{AD7CA35F-E4B1-431C-8808-41AC9C37C784}" destId="{260C6516-92C0-4341-BDD8-928AE0733903}" srcOrd="8" destOrd="0" presId="urn:microsoft.com/office/officeart/2018/2/layout/IconLabelList"/>
    <dgm:cxn modelId="{F4B6585B-A99F-4FAB-A5AA-A5F3BD81C2FB}" type="presParOf" srcId="{260C6516-92C0-4341-BDD8-928AE0733903}" destId="{504E6B02-EA18-46A0-BE00-6497DBB28374}" srcOrd="0" destOrd="0" presId="urn:microsoft.com/office/officeart/2018/2/layout/IconLabelList"/>
    <dgm:cxn modelId="{D0013701-5928-4AE5-BEC1-ADD06343356D}" type="presParOf" srcId="{260C6516-92C0-4341-BDD8-928AE0733903}" destId="{6C203E77-BD42-4B0A-8E09-B70888F33C5F}" srcOrd="1" destOrd="0" presId="urn:microsoft.com/office/officeart/2018/2/layout/IconLabelList"/>
    <dgm:cxn modelId="{97527F75-D09B-4AD5-8B26-1BA450755D1E}" type="presParOf" srcId="{260C6516-92C0-4341-BDD8-928AE0733903}" destId="{6DA0C104-10B1-49D9-8A20-68D048DF3E6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964F04-917E-4C2B-B5B3-76A426BADECD}"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95ACDC04-C356-40AA-9CC1-49AED8D9CF9E}">
      <dgm:prSet custT="1"/>
      <dgm:spPr/>
      <dgm:t>
        <a:bodyPr/>
        <a:lstStyle/>
        <a:p>
          <a:r>
            <a:rPr lang="en-US" sz="1800" b="1" dirty="0">
              <a:latin typeface="Arial Nova" panose="020B0504020202020204" pitchFamily="34" charset="0"/>
            </a:rPr>
            <a:t>Real-life implementation</a:t>
          </a:r>
          <a:endParaRPr lang="en-US" sz="1800" dirty="0">
            <a:latin typeface="Arial Nova" panose="020B0504020202020204" pitchFamily="34" charset="0"/>
          </a:endParaRPr>
        </a:p>
      </dgm:t>
    </dgm:pt>
    <dgm:pt modelId="{395838A0-0BD4-46F1-AAF2-959B6E1569A7}" type="parTrans" cxnId="{580251E8-EA36-4016-9A27-F3FDD3990EFA}">
      <dgm:prSet/>
      <dgm:spPr/>
      <dgm:t>
        <a:bodyPr/>
        <a:lstStyle/>
        <a:p>
          <a:endParaRPr lang="en-US"/>
        </a:p>
      </dgm:t>
    </dgm:pt>
    <dgm:pt modelId="{621B3A64-A4F3-4A66-A991-24E10DCBADF3}" type="sibTrans" cxnId="{580251E8-EA36-4016-9A27-F3FDD3990EFA}">
      <dgm:prSet/>
      <dgm:spPr/>
      <dgm:t>
        <a:bodyPr/>
        <a:lstStyle/>
        <a:p>
          <a:endParaRPr lang="en-US"/>
        </a:p>
      </dgm:t>
    </dgm:pt>
    <dgm:pt modelId="{07666556-1F4D-4CC5-83B9-6938CEBA81A4}">
      <dgm:prSet custT="1"/>
      <dgm:spPr/>
      <dgm:t>
        <a:bodyPr/>
        <a:lstStyle/>
        <a:p>
          <a:r>
            <a:rPr lang="en-US" sz="1800" b="1" dirty="0">
              <a:latin typeface="Arial Nova" panose="020B0504020202020204" pitchFamily="34" charset="0"/>
            </a:rPr>
            <a:t>Alert nearest fire brigade</a:t>
          </a:r>
          <a:endParaRPr lang="en-US" sz="1800" dirty="0">
            <a:latin typeface="Arial Nova" panose="020B0504020202020204" pitchFamily="34" charset="0"/>
          </a:endParaRPr>
        </a:p>
      </dgm:t>
    </dgm:pt>
    <dgm:pt modelId="{B7A489D4-E215-4007-AEB8-0C8A51EA163D}" type="parTrans" cxnId="{A7B0C49F-6E40-4991-B7E0-B53317969CA6}">
      <dgm:prSet/>
      <dgm:spPr/>
      <dgm:t>
        <a:bodyPr/>
        <a:lstStyle/>
        <a:p>
          <a:endParaRPr lang="en-US"/>
        </a:p>
      </dgm:t>
    </dgm:pt>
    <dgm:pt modelId="{37E22E57-25FB-44D3-B824-91CE13C98E0A}" type="sibTrans" cxnId="{A7B0C49F-6E40-4991-B7E0-B53317969CA6}">
      <dgm:prSet/>
      <dgm:spPr/>
      <dgm:t>
        <a:bodyPr/>
        <a:lstStyle/>
        <a:p>
          <a:endParaRPr lang="en-US"/>
        </a:p>
      </dgm:t>
    </dgm:pt>
    <dgm:pt modelId="{E18B726B-52CA-41B0-80B1-5919522C4742}">
      <dgm:prSet custT="1"/>
      <dgm:spPr/>
      <dgm:t>
        <a:bodyPr/>
        <a:lstStyle/>
        <a:p>
          <a:r>
            <a:rPr lang="en-US" sz="1800" b="1">
              <a:latin typeface="Arial Nova" panose="020B0504020202020204" pitchFamily="34" charset="0"/>
            </a:rPr>
            <a:t>Automated system in management levels</a:t>
          </a:r>
          <a:endParaRPr lang="en-US" sz="1800">
            <a:latin typeface="Arial Nova" panose="020B0504020202020204" pitchFamily="34" charset="0"/>
          </a:endParaRPr>
        </a:p>
      </dgm:t>
    </dgm:pt>
    <dgm:pt modelId="{2782D9B5-9990-49A0-A7D8-4E0AF528BD0E}" type="parTrans" cxnId="{312DE641-CC38-4E20-B549-A9A239B907BC}">
      <dgm:prSet/>
      <dgm:spPr/>
      <dgm:t>
        <a:bodyPr/>
        <a:lstStyle/>
        <a:p>
          <a:endParaRPr lang="en-US"/>
        </a:p>
      </dgm:t>
    </dgm:pt>
    <dgm:pt modelId="{7AEC338A-07F9-4C7D-ACF4-A6A5554132A8}" type="sibTrans" cxnId="{312DE641-CC38-4E20-B549-A9A239B907BC}">
      <dgm:prSet/>
      <dgm:spPr/>
      <dgm:t>
        <a:bodyPr/>
        <a:lstStyle/>
        <a:p>
          <a:endParaRPr lang="en-US"/>
        </a:p>
      </dgm:t>
    </dgm:pt>
    <dgm:pt modelId="{5CD187EB-A4AC-4349-87AC-BEC4835410DD}" type="pres">
      <dgm:prSet presAssocID="{FB964F04-917E-4C2B-B5B3-76A426BADECD}" presName="hierChild1" presStyleCnt="0">
        <dgm:presLayoutVars>
          <dgm:chPref val="1"/>
          <dgm:dir/>
          <dgm:animOne val="branch"/>
          <dgm:animLvl val="lvl"/>
          <dgm:resizeHandles/>
        </dgm:presLayoutVars>
      </dgm:prSet>
      <dgm:spPr/>
    </dgm:pt>
    <dgm:pt modelId="{B11FA62F-BCEB-49DE-8010-D1F2AB0C3C7F}" type="pres">
      <dgm:prSet presAssocID="{95ACDC04-C356-40AA-9CC1-49AED8D9CF9E}" presName="hierRoot1" presStyleCnt="0"/>
      <dgm:spPr/>
    </dgm:pt>
    <dgm:pt modelId="{1E61C258-7F60-48E1-A37E-34A1CCD9C047}" type="pres">
      <dgm:prSet presAssocID="{95ACDC04-C356-40AA-9CC1-49AED8D9CF9E}" presName="composite" presStyleCnt="0"/>
      <dgm:spPr/>
    </dgm:pt>
    <dgm:pt modelId="{C6837E53-57A9-4983-85A6-1A27EE5522DD}" type="pres">
      <dgm:prSet presAssocID="{95ACDC04-C356-40AA-9CC1-49AED8D9CF9E}" presName="background" presStyleLbl="node0" presStyleIdx="0" presStyleCnt="3"/>
      <dgm:spPr/>
    </dgm:pt>
    <dgm:pt modelId="{37D10095-F6F1-4044-B00E-ECF8EBD3EB43}" type="pres">
      <dgm:prSet presAssocID="{95ACDC04-C356-40AA-9CC1-49AED8D9CF9E}" presName="text" presStyleLbl="fgAcc0" presStyleIdx="0" presStyleCnt="3">
        <dgm:presLayoutVars>
          <dgm:chPref val="3"/>
        </dgm:presLayoutVars>
      </dgm:prSet>
      <dgm:spPr/>
    </dgm:pt>
    <dgm:pt modelId="{39629A20-EC5C-47C0-A8C5-555ADDF1E5AD}" type="pres">
      <dgm:prSet presAssocID="{95ACDC04-C356-40AA-9CC1-49AED8D9CF9E}" presName="hierChild2" presStyleCnt="0"/>
      <dgm:spPr/>
    </dgm:pt>
    <dgm:pt modelId="{6C7674E6-AEC8-4EDD-91C7-C3BF29861A4E}" type="pres">
      <dgm:prSet presAssocID="{07666556-1F4D-4CC5-83B9-6938CEBA81A4}" presName="hierRoot1" presStyleCnt="0"/>
      <dgm:spPr/>
    </dgm:pt>
    <dgm:pt modelId="{6184FB0E-95A2-406C-B438-58259DEBEEF3}" type="pres">
      <dgm:prSet presAssocID="{07666556-1F4D-4CC5-83B9-6938CEBA81A4}" presName="composite" presStyleCnt="0"/>
      <dgm:spPr/>
    </dgm:pt>
    <dgm:pt modelId="{B18CA50D-CC69-4482-9D83-2CB49EE57DEF}" type="pres">
      <dgm:prSet presAssocID="{07666556-1F4D-4CC5-83B9-6938CEBA81A4}" presName="background" presStyleLbl="node0" presStyleIdx="1" presStyleCnt="3"/>
      <dgm:spPr/>
    </dgm:pt>
    <dgm:pt modelId="{C8EAF46A-E79F-4217-8537-2E066000BD6D}" type="pres">
      <dgm:prSet presAssocID="{07666556-1F4D-4CC5-83B9-6938CEBA81A4}" presName="text" presStyleLbl="fgAcc0" presStyleIdx="1" presStyleCnt="3">
        <dgm:presLayoutVars>
          <dgm:chPref val="3"/>
        </dgm:presLayoutVars>
      </dgm:prSet>
      <dgm:spPr/>
    </dgm:pt>
    <dgm:pt modelId="{18B48D5C-3360-453E-B724-7CB38B10F728}" type="pres">
      <dgm:prSet presAssocID="{07666556-1F4D-4CC5-83B9-6938CEBA81A4}" presName="hierChild2" presStyleCnt="0"/>
      <dgm:spPr/>
    </dgm:pt>
    <dgm:pt modelId="{D24B5FF4-7718-464A-9D86-E0EFFFA6C4C8}" type="pres">
      <dgm:prSet presAssocID="{E18B726B-52CA-41B0-80B1-5919522C4742}" presName="hierRoot1" presStyleCnt="0"/>
      <dgm:spPr/>
    </dgm:pt>
    <dgm:pt modelId="{7F2AD702-595A-4B32-89A0-3548C3FCE0B1}" type="pres">
      <dgm:prSet presAssocID="{E18B726B-52CA-41B0-80B1-5919522C4742}" presName="composite" presStyleCnt="0"/>
      <dgm:spPr/>
    </dgm:pt>
    <dgm:pt modelId="{5E10B499-1659-4D4B-84BD-8CA69EA3F918}" type="pres">
      <dgm:prSet presAssocID="{E18B726B-52CA-41B0-80B1-5919522C4742}" presName="background" presStyleLbl="node0" presStyleIdx="2" presStyleCnt="3"/>
      <dgm:spPr/>
    </dgm:pt>
    <dgm:pt modelId="{5A7E61CC-1146-4DF4-8C98-1F8787136297}" type="pres">
      <dgm:prSet presAssocID="{E18B726B-52CA-41B0-80B1-5919522C4742}" presName="text" presStyleLbl="fgAcc0" presStyleIdx="2" presStyleCnt="3">
        <dgm:presLayoutVars>
          <dgm:chPref val="3"/>
        </dgm:presLayoutVars>
      </dgm:prSet>
      <dgm:spPr/>
    </dgm:pt>
    <dgm:pt modelId="{7304AEE4-1D1C-4C9E-BC65-D2A39E679D0A}" type="pres">
      <dgm:prSet presAssocID="{E18B726B-52CA-41B0-80B1-5919522C4742}" presName="hierChild2" presStyleCnt="0"/>
      <dgm:spPr/>
    </dgm:pt>
  </dgm:ptLst>
  <dgm:cxnLst>
    <dgm:cxn modelId="{312DE641-CC38-4E20-B549-A9A239B907BC}" srcId="{FB964F04-917E-4C2B-B5B3-76A426BADECD}" destId="{E18B726B-52CA-41B0-80B1-5919522C4742}" srcOrd="2" destOrd="0" parTransId="{2782D9B5-9990-49A0-A7D8-4E0AF528BD0E}" sibTransId="{7AEC338A-07F9-4C7D-ACF4-A6A5554132A8}"/>
    <dgm:cxn modelId="{E6335E9B-3492-4C06-A3B0-FB3B3D318DF7}" type="presOf" srcId="{07666556-1F4D-4CC5-83B9-6938CEBA81A4}" destId="{C8EAF46A-E79F-4217-8537-2E066000BD6D}" srcOrd="0" destOrd="0" presId="urn:microsoft.com/office/officeart/2005/8/layout/hierarchy1"/>
    <dgm:cxn modelId="{A7B0C49F-6E40-4991-B7E0-B53317969CA6}" srcId="{FB964F04-917E-4C2B-B5B3-76A426BADECD}" destId="{07666556-1F4D-4CC5-83B9-6938CEBA81A4}" srcOrd="1" destOrd="0" parTransId="{B7A489D4-E215-4007-AEB8-0C8A51EA163D}" sibTransId="{37E22E57-25FB-44D3-B824-91CE13C98E0A}"/>
    <dgm:cxn modelId="{F1A4FCA6-04FE-495E-9D75-E093E9C5C680}" type="presOf" srcId="{E18B726B-52CA-41B0-80B1-5919522C4742}" destId="{5A7E61CC-1146-4DF4-8C98-1F8787136297}" srcOrd="0" destOrd="0" presId="urn:microsoft.com/office/officeart/2005/8/layout/hierarchy1"/>
    <dgm:cxn modelId="{CA46A3E0-5B7C-4533-96BD-2121200A6A68}" type="presOf" srcId="{FB964F04-917E-4C2B-B5B3-76A426BADECD}" destId="{5CD187EB-A4AC-4349-87AC-BEC4835410DD}" srcOrd="0" destOrd="0" presId="urn:microsoft.com/office/officeart/2005/8/layout/hierarchy1"/>
    <dgm:cxn modelId="{580251E8-EA36-4016-9A27-F3FDD3990EFA}" srcId="{FB964F04-917E-4C2B-B5B3-76A426BADECD}" destId="{95ACDC04-C356-40AA-9CC1-49AED8D9CF9E}" srcOrd="0" destOrd="0" parTransId="{395838A0-0BD4-46F1-AAF2-959B6E1569A7}" sibTransId="{621B3A64-A4F3-4A66-A991-24E10DCBADF3}"/>
    <dgm:cxn modelId="{6FE252ED-D9A9-4A48-88EB-308867A48F21}" type="presOf" srcId="{95ACDC04-C356-40AA-9CC1-49AED8D9CF9E}" destId="{37D10095-F6F1-4044-B00E-ECF8EBD3EB43}" srcOrd="0" destOrd="0" presId="urn:microsoft.com/office/officeart/2005/8/layout/hierarchy1"/>
    <dgm:cxn modelId="{C1DEFE74-8370-471D-A0CC-081F277CF68B}" type="presParOf" srcId="{5CD187EB-A4AC-4349-87AC-BEC4835410DD}" destId="{B11FA62F-BCEB-49DE-8010-D1F2AB0C3C7F}" srcOrd="0" destOrd="0" presId="urn:microsoft.com/office/officeart/2005/8/layout/hierarchy1"/>
    <dgm:cxn modelId="{1F847CDE-2881-415B-AAD3-80C2E5172B74}" type="presParOf" srcId="{B11FA62F-BCEB-49DE-8010-D1F2AB0C3C7F}" destId="{1E61C258-7F60-48E1-A37E-34A1CCD9C047}" srcOrd="0" destOrd="0" presId="urn:microsoft.com/office/officeart/2005/8/layout/hierarchy1"/>
    <dgm:cxn modelId="{81E099C2-6A59-4476-B8A5-97FA8E867323}" type="presParOf" srcId="{1E61C258-7F60-48E1-A37E-34A1CCD9C047}" destId="{C6837E53-57A9-4983-85A6-1A27EE5522DD}" srcOrd="0" destOrd="0" presId="urn:microsoft.com/office/officeart/2005/8/layout/hierarchy1"/>
    <dgm:cxn modelId="{245CCFDB-ADD1-4AEE-90E0-6E324C47DADD}" type="presParOf" srcId="{1E61C258-7F60-48E1-A37E-34A1CCD9C047}" destId="{37D10095-F6F1-4044-B00E-ECF8EBD3EB43}" srcOrd="1" destOrd="0" presId="urn:microsoft.com/office/officeart/2005/8/layout/hierarchy1"/>
    <dgm:cxn modelId="{92AA8063-1448-4E56-BB4D-6E4A6071BBE1}" type="presParOf" srcId="{B11FA62F-BCEB-49DE-8010-D1F2AB0C3C7F}" destId="{39629A20-EC5C-47C0-A8C5-555ADDF1E5AD}" srcOrd="1" destOrd="0" presId="urn:microsoft.com/office/officeart/2005/8/layout/hierarchy1"/>
    <dgm:cxn modelId="{A5E759CA-B401-44C2-A8C1-37F08CCDBBA4}" type="presParOf" srcId="{5CD187EB-A4AC-4349-87AC-BEC4835410DD}" destId="{6C7674E6-AEC8-4EDD-91C7-C3BF29861A4E}" srcOrd="1" destOrd="0" presId="urn:microsoft.com/office/officeart/2005/8/layout/hierarchy1"/>
    <dgm:cxn modelId="{5853E773-5D54-45BB-87DB-A2BBF0A3C62E}" type="presParOf" srcId="{6C7674E6-AEC8-4EDD-91C7-C3BF29861A4E}" destId="{6184FB0E-95A2-406C-B438-58259DEBEEF3}" srcOrd="0" destOrd="0" presId="urn:microsoft.com/office/officeart/2005/8/layout/hierarchy1"/>
    <dgm:cxn modelId="{B2141588-41A4-480C-BCED-484F8A8653FA}" type="presParOf" srcId="{6184FB0E-95A2-406C-B438-58259DEBEEF3}" destId="{B18CA50D-CC69-4482-9D83-2CB49EE57DEF}" srcOrd="0" destOrd="0" presId="urn:microsoft.com/office/officeart/2005/8/layout/hierarchy1"/>
    <dgm:cxn modelId="{04E2918C-7FD8-43C0-86CA-B135BD28C357}" type="presParOf" srcId="{6184FB0E-95A2-406C-B438-58259DEBEEF3}" destId="{C8EAF46A-E79F-4217-8537-2E066000BD6D}" srcOrd="1" destOrd="0" presId="urn:microsoft.com/office/officeart/2005/8/layout/hierarchy1"/>
    <dgm:cxn modelId="{34C66625-E8E3-4812-8B17-4889C38F2875}" type="presParOf" srcId="{6C7674E6-AEC8-4EDD-91C7-C3BF29861A4E}" destId="{18B48D5C-3360-453E-B724-7CB38B10F728}" srcOrd="1" destOrd="0" presId="urn:microsoft.com/office/officeart/2005/8/layout/hierarchy1"/>
    <dgm:cxn modelId="{5AC442C1-3578-46A3-A8E7-A4D7243C1F1D}" type="presParOf" srcId="{5CD187EB-A4AC-4349-87AC-BEC4835410DD}" destId="{D24B5FF4-7718-464A-9D86-E0EFFFA6C4C8}" srcOrd="2" destOrd="0" presId="urn:microsoft.com/office/officeart/2005/8/layout/hierarchy1"/>
    <dgm:cxn modelId="{E3B036C8-493B-47CB-B8D2-431821936558}" type="presParOf" srcId="{D24B5FF4-7718-464A-9D86-E0EFFFA6C4C8}" destId="{7F2AD702-595A-4B32-89A0-3548C3FCE0B1}" srcOrd="0" destOrd="0" presId="urn:microsoft.com/office/officeart/2005/8/layout/hierarchy1"/>
    <dgm:cxn modelId="{9F4E28DB-911F-4C39-84C6-710105779FF9}" type="presParOf" srcId="{7F2AD702-595A-4B32-89A0-3548C3FCE0B1}" destId="{5E10B499-1659-4D4B-84BD-8CA69EA3F918}" srcOrd="0" destOrd="0" presId="urn:microsoft.com/office/officeart/2005/8/layout/hierarchy1"/>
    <dgm:cxn modelId="{7F1FE578-2FD5-4389-A182-714DEB56A5E3}" type="presParOf" srcId="{7F2AD702-595A-4B32-89A0-3548C3FCE0B1}" destId="{5A7E61CC-1146-4DF4-8C98-1F8787136297}" srcOrd="1" destOrd="0" presId="urn:microsoft.com/office/officeart/2005/8/layout/hierarchy1"/>
    <dgm:cxn modelId="{CD18EB80-32B1-4E8B-BB06-50F10BDEEE8A}" type="presParOf" srcId="{D24B5FF4-7718-464A-9D86-E0EFFFA6C4C8}" destId="{7304AEE4-1D1C-4C9E-BC65-D2A39E679D0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2A95ADD-3F3F-4213-9A43-8EC5B1649757}"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65DD50BB-85FC-4F5B-A594-DA4E83FE7C10}">
      <dgm:prSet custT="1"/>
      <dgm:spPr/>
      <dgm:t>
        <a:bodyPr/>
        <a:lstStyle/>
        <a:p>
          <a:pPr>
            <a:defRPr cap="all"/>
          </a:pPr>
          <a:r>
            <a:rPr lang="en-US" sz="1800" b="1" dirty="0">
              <a:latin typeface="Arial Nova" panose="020B0504020202020204" pitchFamily="34" charset="0"/>
            </a:rPr>
            <a:t>Project is simple, efficient and user-demanding</a:t>
          </a:r>
        </a:p>
      </dgm:t>
    </dgm:pt>
    <dgm:pt modelId="{7195B587-33EE-410B-97A2-986B082A0160}" type="parTrans" cxnId="{96760CA1-0F5F-45C0-9742-DE12EF0EC068}">
      <dgm:prSet/>
      <dgm:spPr/>
      <dgm:t>
        <a:bodyPr/>
        <a:lstStyle/>
        <a:p>
          <a:endParaRPr lang="en-US"/>
        </a:p>
      </dgm:t>
    </dgm:pt>
    <dgm:pt modelId="{4682B772-6A3C-4F4F-B955-892D2251AF64}" type="sibTrans" cxnId="{96760CA1-0F5F-45C0-9742-DE12EF0EC068}">
      <dgm:prSet/>
      <dgm:spPr/>
      <dgm:t>
        <a:bodyPr/>
        <a:lstStyle/>
        <a:p>
          <a:endParaRPr lang="en-US"/>
        </a:p>
      </dgm:t>
    </dgm:pt>
    <dgm:pt modelId="{E40B9359-B06D-4A2D-8D24-7991E949084F}">
      <dgm:prSet custT="1"/>
      <dgm:spPr/>
      <dgm:t>
        <a:bodyPr/>
        <a:lstStyle/>
        <a:p>
          <a:pPr>
            <a:defRPr cap="all"/>
          </a:pPr>
          <a:r>
            <a:rPr lang="en-US" sz="1800" b="1" dirty="0">
              <a:latin typeface="Arial Nova" panose="020B0504020202020204" pitchFamily="34" charset="0"/>
            </a:rPr>
            <a:t>High possibility to be built and implemented at various levels.</a:t>
          </a:r>
        </a:p>
      </dgm:t>
    </dgm:pt>
    <dgm:pt modelId="{B58BCA25-B0B6-4102-BC9B-66E383BC4CBD}" type="parTrans" cxnId="{8ECEF596-2B13-4A39-A453-4B3BEA0DC010}">
      <dgm:prSet/>
      <dgm:spPr/>
      <dgm:t>
        <a:bodyPr/>
        <a:lstStyle/>
        <a:p>
          <a:endParaRPr lang="en-US"/>
        </a:p>
      </dgm:t>
    </dgm:pt>
    <dgm:pt modelId="{3DA2C97C-8E9F-4CAA-A48D-6E612FDC15EF}" type="sibTrans" cxnId="{8ECEF596-2B13-4A39-A453-4B3BEA0DC010}">
      <dgm:prSet/>
      <dgm:spPr/>
      <dgm:t>
        <a:bodyPr/>
        <a:lstStyle/>
        <a:p>
          <a:endParaRPr lang="en-US"/>
        </a:p>
      </dgm:t>
    </dgm:pt>
    <dgm:pt modelId="{B42AC6B0-136C-4D72-8793-3EA263381831}">
      <dgm:prSet custT="1"/>
      <dgm:spPr/>
      <dgm:t>
        <a:bodyPr/>
        <a:lstStyle/>
        <a:p>
          <a:pPr>
            <a:defRPr cap="all"/>
          </a:pPr>
          <a:r>
            <a:rPr lang="en-US" sz="1800" b="1" dirty="0">
              <a:latin typeface="Arial Nova" panose="020B0504020202020204" pitchFamily="34" charset="0"/>
            </a:rPr>
            <a:t>Sold as a blueprint in the software market</a:t>
          </a:r>
        </a:p>
      </dgm:t>
    </dgm:pt>
    <dgm:pt modelId="{5570042E-D97D-41E6-B8A0-76CB6C60084C}" type="parTrans" cxnId="{60063D22-7928-43A7-B932-2DC2D3D4306E}">
      <dgm:prSet/>
      <dgm:spPr/>
      <dgm:t>
        <a:bodyPr/>
        <a:lstStyle/>
        <a:p>
          <a:endParaRPr lang="en-US"/>
        </a:p>
      </dgm:t>
    </dgm:pt>
    <dgm:pt modelId="{71702DB6-638E-44E4-B2DD-EED7A7988EA2}" type="sibTrans" cxnId="{60063D22-7928-43A7-B932-2DC2D3D4306E}">
      <dgm:prSet/>
      <dgm:spPr/>
      <dgm:t>
        <a:bodyPr/>
        <a:lstStyle/>
        <a:p>
          <a:endParaRPr lang="en-US"/>
        </a:p>
      </dgm:t>
    </dgm:pt>
    <dgm:pt modelId="{B94D9897-77B2-4B0E-A2E3-0A50356CF82F}" type="pres">
      <dgm:prSet presAssocID="{92A95ADD-3F3F-4213-9A43-8EC5B1649757}" presName="root" presStyleCnt="0">
        <dgm:presLayoutVars>
          <dgm:dir/>
          <dgm:resizeHandles val="exact"/>
        </dgm:presLayoutVars>
      </dgm:prSet>
      <dgm:spPr/>
    </dgm:pt>
    <dgm:pt modelId="{ED551197-2AAC-4554-ACF6-01872107C85F}" type="pres">
      <dgm:prSet presAssocID="{65DD50BB-85FC-4F5B-A594-DA4E83FE7C10}" presName="compNode" presStyleCnt="0"/>
      <dgm:spPr/>
    </dgm:pt>
    <dgm:pt modelId="{5D9F1F6A-B775-490A-8755-A66E7C463936}" type="pres">
      <dgm:prSet presAssocID="{65DD50BB-85FC-4F5B-A594-DA4E83FE7C10}" presName="iconBgRect" presStyleLbl="bgShp" presStyleIdx="0" presStyleCnt="3"/>
      <dgm:spPr/>
    </dgm:pt>
    <dgm:pt modelId="{271A7BB8-5E9E-4315-A9FF-2FA0DF80460D}" type="pres">
      <dgm:prSet presAssocID="{65DD50BB-85FC-4F5B-A594-DA4E83FE7C1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C2BEEC9C-924A-4FBA-86DF-92DF4CC6B91B}" type="pres">
      <dgm:prSet presAssocID="{65DD50BB-85FC-4F5B-A594-DA4E83FE7C10}" presName="spaceRect" presStyleCnt="0"/>
      <dgm:spPr/>
    </dgm:pt>
    <dgm:pt modelId="{4B808EEB-C6CA-4BDE-B312-491B2C9A7065}" type="pres">
      <dgm:prSet presAssocID="{65DD50BB-85FC-4F5B-A594-DA4E83FE7C10}" presName="textRect" presStyleLbl="revTx" presStyleIdx="0" presStyleCnt="3">
        <dgm:presLayoutVars>
          <dgm:chMax val="1"/>
          <dgm:chPref val="1"/>
        </dgm:presLayoutVars>
      </dgm:prSet>
      <dgm:spPr/>
    </dgm:pt>
    <dgm:pt modelId="{5FA6DE11-080B-48AB-AC10-171E8B8A8481}" type="pres">
      <dgm:prSet presAssocID="{4682B772-6A3C-4F4F-B955-892D2251AF64}" presName="sibTrans" presStyleCnt="0"/>
      <dgm:spPr/>
    </dgm:pt>
    <dgm:pt modelId="{B3B718FB-2864-4F83-BE7A-B1D83D235823}" type="pres">
      <dgm:prSet presAssocID="{E40B9359-B06D-4A2D-8D24-7991E949084F}" presName="compNode" presStyleCnt="0"/>
      <dgm:spPr/>
    </dgm:pt>
    <dgm:pt modelId="{8E467115-2033-45BA-A19C-0CC7A3F11161}" type="pres">
      <dgm:prSet presAssocID="{E40B9359-B06D-4A2D-8D24-7991E949084F}" presName="iconBgRect" presStyleLbl="bgShp" presStyleIdx="1" presStyleCnt="3"/>
      <dgm:spPr/>
    </dgm:pt>
    <dgm:pt modelId="{60011F78-8ECD-48BA-8788-B8D92F19F77E}" type="pres">
      <dgm:prSet presAssocID="{E40B9359-B06D-4A2D-8D24-7991E949084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ilding"/>
        </a:ext>
      </dgm:extLst>
    </dgm:pt>
    <dgm:pt modelId="{E2A73553-013B-41C5-AEA8-983EEB1F3BE9}" type="pres">
      <dgm:prSet presAssocID="{E40B9359-B06D-4A2D-8D24-7991E949084F}" presName="spaceRect" presStyleCnt="0"/>
      <dgm:spPr/>
    </dgm:pt>
    <dgm:pt modelId="{3D9DFC30-AC86-4A4E-A293-77C87242C7EB}" type="pres">
      <dgm:prSet presAssocID="{E40B9359-B06D-4A2D-8D24-7991E949084F}" presName="textRect" presStyleLbl="revTx" presStyleIdx="1" presStyleCnt="3">
        <dgm:presLayoutVars>
          <dgm:chMax val="1"/>
          <dgm:chPref val="1"/>
        </dgm:presLayoutVars>
      </dgm:prSet>
      <dgm:spPr/>
    </dgm:pt>
    <dgm:pt modelId="{81F6DC56-E571-4EEB-9A7C-2AF6C1C991B4}" type="pres">
      <dgm:prSet presAssocID="{3DA2C97C-8E9F-4CAA-A48D-6E612FDC15EF}" presName="sibTrans" presStyleCnt="0"/>
      <dgm:spPr/>
    </dgm:pt>
    <dgm:pt modelId="{1CB2E100-1DD2-432F-AD9A-C763F646202E}" type="pres">
      <dgm:prSet presAssocID="{B42AC6B0-136C-4D72-8793-3EA263381831}" presName="compNode" presStyleCnt="0"/>
      <dgm:spPr/>
    </dgm:pt>
    <dgm:pt modelId="{B0299805-DA46-4966-8ED2-B13C44422C83}" type="pres">
      <dgm:prSet presAssocID="{B42AC6B0-136C-4D72-8793-3EA263381831}" presName="iconBgRect" presStyleLbl="bgShp" presStyleIdx="2" presStyleCnt="3"/>
      <dgm:spPr/>
    </dgm:pt>
    <dgm:pt modelId="{7C2BC273-53B2-4220-A079-025647463532}" type="pres">
      <dgm:prSet presAssocID="{B42AC6B0-136C-4D72-8793-3EA26338183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CCBC01C1-1E4E-4FF6-9092-42F7709C2C66}" type="pres">
      <dgm:prSet presAssocID="{B42AC6B0-136C-4D72-8793-3EA263381831}" presName="spaceRect" presStyleCnt="0"/>
      <dgm:spPr/>
    </dgm:pt>
    <dgm:pt modelId="{9DB01144-FC1F-47E4-82E0-E6DEA63282F0}" type="pres">
      <dgm:prSet presAssocID="{B42AC6B0-136C-4D72-8793-3EA263381831}" presName="textRect" presStyleLbl="revTx" presStyleIdx="2" presStyleCnt="3">
        <dgm:presLayoutVars>
          <dgm:chMax val="1"/>
          <dgm:chPref val="1"/>
        </dgm:presLayoutVars>
      </dgm:prSet>
      <dgm:spPr/>
    </dgm:pt>
  </dgm:ptLst>
  <dgm:cxnLst>
    <dgm:cxn modelId="{C9AAF120-6CD2-4E35-B817-88B22A5AC4E6}" type="presOf" srcId="{B42AC6B0-136C-4D72-8793-3EA263381831}" destId="{9DB01144-FC1F-47E4-82E0-E6DEA63282F0}" srcOrd="0" destOrd="0" presId="urn:microsoft.com/office/officeart/2018/5/layout/IconCircleLabelList"/>
    <dgm:cxn modelId="{60063D22-7928-43A7-B932-2DC2D3D4306E}" srcId="{92A95ADD-3F3F-4213-9A43-8EC5B1649757}" destId="{B42AC6B0-136C-4D72-8793-3EA263381831}" srcOrd="2" destOrd="0" parTransId="{5570042E-D97D-41E6-B8A0-76CB6C60084C}" sibTransId="{71702DB6-638E-44E4-B2DD-EED7A7988EA2}"/>
    <dgm:cxn modelId="{4886442C-4DA6-46F3-99CD-5AC7594A29FD}" type="presOf" srcId="{92A95ADD-3F3F-4213-9A43-8EC5B1649757}" destId="{B94D9897-77B2-4B0E-A2E3-0A50356CF82F}" srcOrd="0" destOrd="0" presId="urn:microsoft.com/office/officeart/2018/5/layout/IconCircleLabelList"/>
    <dgm:cxn modelId="{8ECEF596-2B13-4A39-A453-4B3BEA0DC010}" srcId="{92A95ADD-3F3F-4213-9A43-8EC5B1649757}" destId="{E40B9359-B06D-4A2D-8D24-7991E949084F}" srcOrd="1" destOrd="0" parTransId="{B58BCA25-B0B6-4102-BC9B-66E383BC4CBD}" sibTransId="{3DA2C97C-8E9F-4CAA-A48D-6E612FDC15EF}"/>
    <dgm:cxn modelId="{96760CA1-0F5F-45C0-9742-DE12EF0EC068}" srcId="{92A95ADD-3F3F-4213-9A43-8EC5B1649757}" destId="{65DD50BB-85FC-4F5B-A594-DA4E83FE7C10}" srcOrd="0" destOrd="0" parTransId="{7195B587-33EE-410B-97A2-986B082A0160}" sibTransId="{4682B772-6A3C-4F4F-B955-892D2251AF64}"/>
    <dgm:cxn modelId="{1BFB48A5-EAAD-40D8-90BF-FE475151BE59}" type="presOf" srcId="{E40B9359-B06D-4A2D-8D24-7991E949084F}" destId="{3D9DFC30-AC86-4A4E-A293-77C87242C7EB}" srcOrd="0" destOrd="0" presId="urn:microsoft.com/office/officeart/2018/5/layout/IconCircleLabelList"/>
    <dgm:cxn modelId="{F48AD0E8-9543-484E-935F-D0F46D6D128A}" type="presOf" srcId="{65DD50BB-85FC-4F5B-A594-DA4E83FE7C10}" destId="{4B808EEB-C6CA-4BDE-B312-491B2C9A7065}" srcOrd="0" destOrd="0" presId="urn:microsoft.com/office/officeart/2018/5/layout/IconCircleLabelList"/>
    <dgm:cxn modelId="{959A08E9-2FDD-4459-8012-4EAEA10EF93B}" type="presParOf" srcId="{B94D9897-77B2-4B0E-A2E3-0A50356CF82F}" destId="{ED551197-2AAC-4554-ACF6-01872107C85F}" srcOrd="0" destOrd="0" presId="urn:microsoft.com/office/officeart/2018/5/layout/IconCircleLabelList"/>
    <dgm:cxn modelId="{D59709A5-CEA6-4FFB-9A89-0B28C2B839BC}" type="presParOf" srcId="{ED551197-2AAC-4554-ACF6-01872107C85F}" destId="{5D9F1F6A-B775-490A-8755-A66E7C463936}" srcOrd="0" destOrd="0" presId="urn:microsoft.com/office/officeart/2018/5/layout/IconCircleLabelList"/>
    <dgm:cxn modelId="{D365D1DD-A917-42FD-8E6B-1184C02E9308}" type="presParOf" srcId="{ED551197-2AAC-4554-ACF6-01872107C85F}" destId="{271A7BB8-5E9E-4315-A9FF-2FA0DF80460D}" srcOrd="1" destOrd="0" presId="urn:microsoft.com/office/officeart/2018/5/layout/IconCircleLabelList"/>
    <dgm:cxn modelId="{EADE7F4C-5219-40C7-8812-8DCEEEBD07D2}" type="presParOf" srcId="{ED551197-2AAC-4554-ACF6-01872107C85F}" destId="{C2BEEC9C-924A-4FBA-86DF-92DF4CC6B91B}" srcOrd="2" destOrd="0" presId="urn:microsoft.com/office/officeart/2018/5/layout/IconCircleLabelList"/>
    <dgm:cxn modelId="{31BBAF08-8C00-4763-B763-00522F0702D1}" type="presParOf" srcId="{ED551197-2AAC-4554-ACF6-01872107C85F}" destId="{4B808EEB-C6CA-4BDE-B312-491B2C9A7065}" srcOrd="3" destOrd="0" presId="urn:microsoft.com/office/officeart/2018/5/layout/IconCircleLabelList"/>
    <dgm:cxn modelId="{A42E0959-ECA2-45B4-8B1F-856A807796DE}" type="presParOf" srcId="{B94D9897-77B2-4B0E-A2E3-0A50356CF82F}" destId="{5FA6DE11-080B-48AB-AC10-171E8B8A8481}" srcOrd="1" destOrd="0" presId="urn:microsoft.com/office/officeart/2018/5/layout/IconCircleLabelList"/>
    <dgm:cxn modelId="{FDA46CC0-9C7E-42A9-BAA4-CE5763D460A4}" type="presParOf" srcId="{B94D9897-77B2-4B0E-A2E3-0A50356CF82F}" destId="{B3B718FB-2864-4F83-BE7A-B1D83D235823}" srcOrd="2" destOrd="0" presId="urn:microsoft.com/office/officeart/2018/5/layout/IconCircleLabelList"/>
    <dgm:cxn modelId="{065A1CCC-1841-438B-88A1-6172E0886FAD}" type="presParOf" srcId="{B3B718FB-2864-4F83-BE7A-B1D83D235823}" destId="{8E467115-2033-45BA-A19C-0CC7A3F11161}" srcOrd="0" destOrd="0" presId="urn:microsoft.com/office/officeart/2018/5/layout/IconCircleLabelList"/>
    <dgm:cxn modelId="{789E9BF5-2A0D-4B13-9F2A-A4C03028E817}" type="presParOf" srcId="{B3B718FB-2864-4F83-BE7A-B1D83D235823}" destId="{60011F78-8ECD-48BA-8788-B8D92F19F77E}" srcOrd="1" destOrd="0" presId="urn:microsoft.com/office/officeart/2018/5/layout/IconCircleLabelList"/>
    <dgm:cxn modelId="{54ECFC6E-6D65-48B9-AD7B-896DB19D7087}" type="presParOf" srcId="{B3B718FB-2864-4F83-BE7A-B1D83D235823}" destId="{E2A73553-013B-41C5-AEA8-983EEB1F3BE9}" srcOrd="2" destOrd="0" presId="urn:microsoft.com/office/officeart/2018/5/layout/IconCircleLabelList"/>
    <dgm:cxn modelId="{B35057D5-E95A-46A2-AF44-3A7B2F8B46B8}" type="presParOf" srcId="{B3B718FB-2864-4F83-BE7A-B1D83D235823}" destId="{3D9DFC30-AC86-4A4E-A293-77C87242C7EB}" srcOrd="3" destOrd="0" presId="urn:microsoft.com/office/officeart/2018/5/layout/IconCircleLabelList"/>
    <dgm:cxn modelId="{2A088F41-81B5-4D77-B908-1D355894D7B5}" type="presParOf" srcId="{B94D9897-77B2-4B0E-A2E3-0A50356CF82F}" destId="{81F6DC56-E571-4EEB-9A7C-2AF6C1C991B4}" srcOrd="3" destOrd="0" presId="urn:microsoft.com/office/officeart/2018/5/layout/IconCircleLabelList"/>
    <dgm:cxn modelId="{1659C74A-3519-4DAF-8709-5C4955D2F03F}" type="presParOf" srcId="{B94D9897-77B2-4B0E-A2E3-0A50356CF82F}" destId="{1CB2E100-1DD2-432F-AD9A-C763F646202E}" srcOrd="4" destOrd="0" presId="urn:microsoft.com/office/officeart/2018/5/layout/IconCircleLabelList"/>
    <dgm:cxn modelId="{207CCA07-9B60-44E7-AA38-A3C3A7AA5857}" type="presParOf" srcId="{1CB2E100-1DD2-432F-AD9A-C763F646202E}" destId="{B0299805-DA46-4966-8ED2-B13C44422C83}" srcOrd="0" destOrd="0" presId="urn:microsoft.com/office/officeart/2018/5/layout/IconCircleLabelList"/>
    <dgm:cxn modelId="{0AC3458A-DF97-441E-8E72-C03398685F15}" type="presParOf" srcId="{1CB2E100-1DD2-432F-AD9A-C763F646202E}" destId="{7C2BC273-53B2-4220-A079-025647463532}" srcOrd="1" destOrd="0" presId="urn:microsoft.com/office/officeart/2018/5/layout/IconCircleLabelList"/>
    <dgm:cxn modelId="{20E4CD38-8BA5-4321-9C76-AEA815EC5CF6}" type="presParOf" srcId="{1CB2E100-1DD2-432F-AD9A-C763F646202E}" destId="{CCBC01C1-1E4E-4FF6-9092-42F7709C2C66}" srcOrd="2" destOrd="0" presId="urn:microsoft.com/office/officeart/2018/5/layout/IconCircleLabelList"/>
    <dgm:cxn modelId="{73573ACD-F8BD-4B38-9A11-8A41F577ED7F}" type="presParOf" srcId="{1CB2E100-1DD2-432F-AD9A-C763F646202E}" destId="{9DB01144-FC1F-47E4-82E0-E6DEA63282F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FD22A-B9FF-4099-98AD-B79237E2F2C1}">
      <dsp:nvSpPr>
        <dsp:cNvPr id="0" name=""/>
        <dsp:cNvSpPr/>
      </dsp:nvSpPr>
      <dsp:spPr>
        <a:xfrm>
          <a:off x="0" y="3982"/>
          <a:ext cx="8229600" cy="148482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8E3EA-DD08-4E0B-8230-5599D9C618FE}">
      <dsp:nvSpPr>
        <dsp:cNvPr id="0" name=""/>
        <dsp:cNvSpPr/>
      </dsp:nvSpPr>
      <dsp:spPr>
        <a:xfrm>
          <a:off x="449158" y="338066"/>
          <a:ext cx="817449" cy="8166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9DE882-4F9C-496F-9358-1AD7C0F43AB3}">
      <dsp:nvSpPr>
        <dsp:cNvPr id="0" name=""/>
        <dsp:cNvSpPr/>
      </dsp:nvSpPr>
      <dsp:spPr>
        <a:xfrm>
          <a:off x="1715765" y="3982"/>
          <a:ext cx="6487411" cy="153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054" tIns="162054" rIns="162054" bIns="162054"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Nova" panose="020B0504020202020204" pitchFamily="34" charset="0"/>
            </a:rPr>
            <a:t>Smart University is a “university which enhances the education, research, and work experience of stakeholders by incorporating digital, innovative, and internet-based technologies for the betterment of the society at-large.”</a:t>
          </a:r>
        </a:p>
      </dsp:txBody>
      <dsp:txXfrm>
        <a:off x="1715765" y="3982"/>
        <a:ext cx="6487411" cy="1531220"/>
      </dsp:txXfrm>
    </dsp:sp>
    <dsp:sp modelId="{9AD7B60B-C4C3-498A-AEA1-004C6E70B73A}">
      <dsp:nvSpPr>
        <dsp:cNvPr id="0" name=""/>
        <dsp:cNvSpPr/>
      </dsp:nvSpPr>
      <dsp:spPr>
        <a:xfrm>
          <a:off x="0" y="1959220"/>
          <a:ext cx="8229600" cy="148482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A941C9-BC3E-41AD-9679-283244FF9041}">
      <dsp:nvSpPr>
        <dsp:cNvPr id="0" name=""/>
        <dsp:cNvSpPr/>
      </dsp:nvSpPr>
      <dsp:spPr>
        <a:xfrm>
          <a:off x="449158" y="2293305"/>
          <a:ext cx="817449" cy="8166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F5ED3D-F984-45D6-A3F3-8DE25636DDAB}">
      <dsp:nvSpPr>
        <dsp:cNvPr id="0" name=""/>
        <dsp:cNvSpPr/>
      </dsp:nvSpPr>
      <dsp:spPr>
        <a:xfrm>
          <a:off x="1715765" y="1918007"/>
          <a:ext cx="6487411" cy="1613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054" tIns="162054" rIns="162054" bIns="162054"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Nova" panose="020B0504020202020204" pitchFamily="34" charset="0"/>
            </a:rPr>
            <a:t>A “Smart University” is not a destination, or a milestone. It is rather a continuation of the journey of progress of Universities’ role to serve humanity.</a:t>
          </a:r>
        </a:p>
      </dsp:txBody>
      <dsp:txXfrm>
        <a:off x="1715765" y="1918007"/>
        <a:ext cx="6487411" cy="1613646"/>
      </dsp:txXfrm>
    </dsp:sp>
    <dsp:sp modelId="{FE24FA8F-8185-4624-A2B4-38F1ACFEFC62}">
      <dsp:nvSpPr>
        <dsp:cNvPr id="0" name=""/>
        <dsp:cNvSpPr/>
      </dsp:nvSpPr>
      <dsp:spPr>
        <a:xfrm>
          <a:off x="0" y="3914459"/>
          <a:ext cx="8229600" cy="148482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FB15DD-76AD-4F97-AEC6-B216AD00C054}">
      <dsp:nvSpPr>
        <dsp:cNvPr id="0" name=""/>
        <dsp:cNvSpPr/>
      </dsp:nvSpPr>
      <dsp:spPr>
        <a:xfrm>
          <a:off x="449158" y="4248543"/>
          <a:ext cx="817449" cy="8166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486EF7-3585-4DB3-89A4-F8749305D6BF}">
      <dsp:nvSpPr>
        <dsp:cNvPr id="0" name=""/>
        <dsp:cNvSpPr/>
      </dsp:nvSpPr>
      <dsp:spPr>
        <a:xfrm>
          <a:off x="1715765" y="3914459"/>
          <a:ext cx="6487411" cy="153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054" tIns="162054" rIns="162054" bIns="162054"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Nova" panose="020B0504020202020204" pitchFamily="34" charset="0"/>
            </a:rPr>
            <a:t>A smart University focuses on Smart Campus, Smart People, Smart Education, Smart Research, Smart Governance , Smart Influence.</a:t>
          </a:r>
        </a:p>
      </dsp:txBody>
      <dsp:txXfrm>
        <a:off x="1715765" y="3914459"/>
        <a:ext cx="6487411" cy="1531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08A048-5D35-4C71-90A1-E88DB1D2FF51}">
      <dsp:nvSpPr>
        <dsp:cNvPr id="0" name=""/>
        <dsp:cNvSpPr/>
      </dsp:nvSpPr>
      <dsp:spPr>
        <a:xfrm>
          <a:off x="676414" y="757"/>
          <a:ext cx="1081916" cy="108191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460F97-BE41-4628-B891-ADE6A780228F}">
      <dsp:nvSpPr>
        <dsp:cNvPr id="0" name=""/>
        <dsp:cNvSpPr/>
      </dsp:nvSpPr>
      <dsp:spPr>
        <a:xfrm>
          <a:off x="906986" y="231329"/>
          <a:ext cx="620771" cy="6207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A2FD4B-4B10-4D05-BCAC-2DB9D6440D09}">
      <dsp:nvSpPr>
        <dsp:cNvPr id="0" name=""/>
        <dsp:cNvSpPr/>
      </dsp:nvSpPr>
      <dsp:spPr>
        <a:xfrm>
          <a:off x="330555" y="1419663"/>
          <a:ext cx="1773632" cy="1108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a:t>To avoid the wastage of Electricity</a:t>
          </a:r>
          <a:endParaRPr lang="en-US" sz="1800" b="1" kern="1200" dirty="0"/>
        </a:p>
      </dsp:txBody>
      <dsp:txXfrm>
        <a:off x="330555" y="1419663"/>
        <a:ext cx="1773632" cy="1108520"/>
      </dsp:txXfrm>
    </dsp:sp>
    <dsp:sp modelId="{BAC1FDA1-D7D4-4251-AD23-B78AF0A6832E}">
      <dsp:nvSpPr>
        <dsp:cNvPr id="0" name=""/>
        <dsp:cNvSpPr/>
      </dsp:nvSpPr>
      <dsp:spPr>
        <a:xfrm>
          <a:off x="2760432" y="757"/>
          <a:ext cx="1081916" cy="108191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163B1-D299-473C-8D82-6F4B5DA843B0}">
      <dsp:nvSpPr>
        <dsp:cNvPr id="0" name=""/>
        <dsp:cNvSpPr/>
      </dsp:nvSpPr>
      <dsp:spPr>
        <a:xfrm>
          <a:off x="2991004" y="231329"/>
          <a:ext cx="620771" cy="6207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B94F9A-3E35-41E5-8BD0-F0D9B9F539DD}">
      <dsp:nvSpPr>
        <dsp:cNvPr id="0" name=""/>
        <dsp:cNvSpPr/>
      </dsp:nvSpPr>
      <dsp:spPr>
        <a:xfrm>
          <a:off x="2414574" y="1419663"/>
          <a:ext cx="1773632" cy="1108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a:t>Sometimes we forget to switch off AC, Fan Lights. </a:t>
          </a:r>
          <a:endParaRPr lang="en-US" sz="1800" b="1" kern="1200" dirty="0"/>
        </a:p>
      </dsp:txBody>
      <dsp:txXfrm>
        <a:off x="2414574" y="1419663"/>
        <a:ext cx="1773632" cy="1108520"/>
      </dsp:txXfrm>
    </dsp:sp>
    <dsp:sp modelId="{BD8475F8-6117-49ED-BB1A-348BAA966C2F}">
      <dsp:nvSpPr>
        <dsp:cNvPr id="0" name=""/>
        <dsp:cNvSpPr/>
      </dsp:nvSpPr>
      <dsp:spPr>
        <a:xfrm>
          <a:off x="4844451" y="757"/>
          <a:ext cx="1081916" cy="108191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BCD6AA-DDB6-445B-AF97-AD8D2CE96B8B}">
      <dsp:nvSpPr>
        <dsp:cNvPr id="0" name=""/>
        <dsp:cNvSpPr/>
      </dsp:nvSpPr>
      <dsp:spPr>
        <a:xfrm>
          <a:off x="5075023" y="231329"/>
          <a:ext cx="620771" cy="6207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CFA1CF-3719-4D07-B444-F708215A0FD5}">
      <dsp:nvSpPr>
        <dsp:cNvPr id="0" name=""/>
        <dsp:cNvSpPr/>
      </dsp:nvSpPr>
      <dsp:spPr>
        <a:xfrm>
          <a:off x="4498592" y="1419663"/>
          <a:ext cx="1773632" cy="1108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a:t>To minimize the chances of fire accidents</a:t>
          </a:r>
          <a:endParaRPr lang="en-US" sz="1800" b="1" kern="1200" dirty="0"/>
        </a:p>
      </dsp:txBody>
      <dsp:txXfrm>
        <a:off x="4498592" y="1419663"/>
        <a:ext cx="1773632" cy="1108520"/>
      </dsp:txXfrm>
    </dsp:sp>
    <dsp:sp modelId="{B8CDE4E5-63DB-46A2-8A80-94EDC14ABBB0}">
      <dsp:nvSpPr>
        <dsp:cNvPr id="0" name=""/>
        <dsp:cNvSpPr/>
      </dsp:nvSpPr>
      <dsp:spPr>
        <a:xfrm>
          <a:off x="6928469" y="757"/>
          <a:ext cx="1081916" cy="108191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37C5A2-CD5A-4785-8903-353DFC86BEC5}">
      <dsp:nvSpPr>
        <dsp:cNvPr id="0" name=""/>
        <dsp:cNvSpPr/>
      </dsp:nvSpPr>
      <dsp:spPr>
        <a:xfrm>
          <a:off x="7159042" y="231329"/>
          <a:ext cx="620771" cy="6207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2917E8-85CA-40BB-BB5F-7DCF23C8FDCD}">
      <dsp:nvSpPr>
        <dsp:cNvPr id="0" name=""/>
        <dsp:cNvSpPr/>
      </dsp:nvSpPr>
      <dsp:spPr>
        <a:xfrm>
          <a:off x="6582611" y="1419663"/>
          <a:ext cx="1773632" cy="1108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dirty="0"/>
            <a:t>To solve the university parking places problems</a:t>
          </a:r>
        </a:p>
      </dsp:txBody>
      <dsp:txXfrm>
        <a:off x="6582611" y="1419663"/>
        <a:ext cx="1773632" cy="1108520"/>
      </dsp:txXfrm>
    </dsp:sp>
    <dsp:sp modelId="{B2BD8035-2288-41BA-8114-C970460D1A02}">
      <dsp:nvSpPr>
        <dsp:cNvPr id="0" name=""/>
        <dsp:cNvSpPr/>
      </dsp:nvSpPr>
      <dsp:spPr>
        <a:xfrm>
          <a:off x="676414" y="2971592"/>
          <a:ext cx="1081916" cy="108191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B6A7AD-E146-4E7E-9239-ABC03E9BACB6}">
      <dsp:nvSpPr>
        <dsp:cNvPr id="0" name=""/>
        <dsp:cNvSpPr/>
      </dsp:nvSpPr>
      <dsp:spPr>
        <a:xfrm>
          <a:off x="906986" y="3202164"/>
          <a:ext cx="620771" cy="6207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087040-0255-460A-A152-F6D376EA525E}">
      <dsp:nvSpPr>
        <dsp:cNvPr id="0" name=""/>
        <dsp:cNvSpPr/>
      </dsp:nvSpPr>
      <dsp:spPr>
        <a:xfrm>
          <a:off x="330555" y="4390498"/>
          <a:ext cx="1773632" cy="1108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a:t>To ensure the use of internet everywhere</a:t>
          </a:r>
          <a:endParaRPr lang="en-US" sz="1800" b="1" kern="1200" dirty="0"/>
        </a:p>
      </dsp:txBody>
      <dsp:txXfrm>
        <a:off x="330555" y="4390498"/>
        <a:ext cx="1773632" cy="1108520"/>
      </dsp:txXfrm>
    </dsp:sp>
    <dsp:sp modelId="{9F56BEBA-1B62-466E-AE47-001307060F94}">
      <dsp:nvSpPr>
        <dsp:cNvPr id="0" name=""/>
        <dsp:cNvSpPr/>
      </dsp:nvSpPr>
      <dsp:spPr>
        <a:xfrm>
          <a:off x="2760432" y="2971592"/>
          <a:ext cx="1081916" cy="108191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698B26-CD2C-4421-9281-7FAB194BCF0D}">
      <dsp:nvSpPr>
        <dsp:cNvPr id="0" name=""/>
        <dsp:cNvSpPr/>
      </dsp:nvSpPr>
      <dsp:spPr>
        <a:xfrm>
          <a:off x="2991004" y="3202164"/>
          <a:ext cx="620771" cy="6207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0C0FE1-0083-4682-A075-63EA661845AD}">
      <dsp:nvSpPr>
        <dsp:cNvPr id="0" name=""/>
        <dsp:cNvSpPr/>
      </dsp:nvSpPr>
      <dsp:spPr>
        <a:xfrm>
          <a:off x="2414574" y="4390498"/>
          <a:ext cx="1773632" cy="1108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a:t>To provide automated and smart education environment</a:t>
          </a:r>
          <a:endParaRPr lang="en-US" sz="1800" b="1" kern="1200" dirty="0"/>
        </a:p>
      </dsp:txBody>
      <dsp:txXfrm>
        <a:off x="2414574" y="4390498"/>
        <a:ext cx="1773632" cy="1108520"/>
      </dsp:txXfrm>
    </dsp:sp>
    <dsp:sp modelId="{18A3CFD8-0858-4B44-AE23-18ACA6E99ED3}">
      <dsp:nvSpPr>
        <dsp:cNvPr id="0" name=""/>
        <dsp:cNvSpPr/>
      </dsp:nvSpPr>
      <dsp:spPr>
        <a:xfrm>
          <a:off x="4844451" y="2971592"/>
          <a:ext cx="1081916" cy="108191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B58945-099E-4DB6-93C0-943518FC1BDA}">
      <dsp:nvSpPr>
        <dsp:cNvPr id="0" name=""/>
        <dsp:cNvSpPr/>
      </dsp:nvSpPr>
      <dsp:spPr>
        <a:xfrm>
          <a:off x="5075023" y="3202164"/>
          <a:ext cx="620771" cy="62077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19AF5-7ADB-49B4-8CEC-3136F8A0896D}">
      <dsp:nvSpPr>
        <dsp:cNvPr id="0" name=""/>
        <dsp:cNvSpPr/>
      </dsp:nvSpPr>
      <dsp:spPr>
        <a:xfrm>
          <a:off x="4498592" y="4390498"/>
          <a:ext cx="1773632" cy="1108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dirty="0"/>
            <a:t>To minimize disruption of concentration in activities</a:t>
          </a:r>
        </a:p>
      </dsp:txBody>
      <dsp:txXfrm>
        <a:off x="4498592" y="4390498"/>
        <a:ext cx="1773632" cy="1108520"/>
      </dsp:txXfrm>
    </dsp:sp>
    <dsp:sp modelId="{8ABFEDF9-FE1E-4C7C-A02E-052DD6948273}">
      <dsp:nvSpPr>
        <dsp:cNvPr id="0" name=""/>
        <dsp:cNvSpPr/>
      </dsp:nvSpPr>
      <dsp:spPr>
        <a:xfrm>
          <a:off x="6928469" y="2971592"/>
          <a:ext cx="1081916" cy="108191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5F13CF-4C2C-4BBE-9D7F-A8FC84611463}">
      <dsp:nvSpPr>
        <dsp:cNvPr id="0" name=""/>
        <dsp:cNvSpPr/>
      </dsp:nvSpPr>
      <dsp:spPr>
        <a:xfrm>
          <a:off x="7159042" y="3202164"/>
          <a:ext cx="620771" cy="62077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169D31-BF94-4715-AB6B-8C962D286D1C}">
      <dsp:nvSpPr>
        <dsp:cNvPr id="0" name=""/>
        <dsp:cNvSpPr/>
      </dsp:nvSpPr>
      <dsp:spPr>
        <a:xfrm>
          <a:off x="6582611" y="4390498"/>
          <a:ext cx="1773632" cy="1108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dirty="0"/>
            <a:t>To improve the security system of University.</a:t>
          </a:r>
        </a:p>
      </dsp:txBody>
      <dsp:txXfrm>
        <a:off x="6582611" y="4390498"/>
        <a:ext cx="1773632" cy="11085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AE658-6FA7-4416-81DB-A70C3BCCA0C5}">
      <dsp:nvSpPr>
        <dsp:cNvPr id="0" name=""/>
        <dsp:cNvSpPr/>
      </dsp:nvSpPr>
      <dsp:spPr>
        <a:xfrm>
          <a:off x="0" y="4881"/>
          <a:ext cx="5803035" cy="10397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AF5313-A168-4593-90CB-962997BE78D8}">
      <dsp:nvSpPr>
        <dsp:cNvPr id="0" name=""/>
        <dsp:cNvSpPr/>
      </dsp:nvSpPr>
      <dsp:spPr>
        <a:xfrm>
          <a:off x="314531" y="238830"/>
          <a:ext cx="571874" cy="5718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A6328F-4D86-4198-839D-DBAB9C528105}">
      <dsp:nvSpPr>
        <dsp:cNvPr id="0" name=""/>
        <dsp:cNvSpPr/>
      </dsp:nvSpPr>
      <dsp:spPr>
        <a:xfrm>
          <a:off x="1200937" y="4881"/>
          <a:ext cx="4602097" cy="1039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43" tIns="110043" rIns="110043" bIns="110043" numCol="1" spcCol="1270" anchor="ctr" anchorCtr="0">
          <a:noAutofit/>
        </a:bodyPr>
        <a:lstStyle/>
        <a:p>
          <a:pPr marL="0" lvl="0" indent="0" algn="l" defTabSz="755650">
            <a:lnSpc>
              <a:spcPct val="100000"/>
            </a:lnSpc>
            <a:spcBef>
              <a:spcPct val="0"/>
            </a:spcBef>
            <a:spcAft>
              <a:spcPct val="35000"/>
            </a:spcAft>
            <a:buNone/>
          </a:pPr>
          <a:r>
            <a:rPr lang="en-US" sz="1700" b="1" kern="1200">
              <a:latin typeface="Arial Nova" panose="020B0504020202020204" pitchFamily="34" charset="0"/>
              <a:cs typeface="Arial" panose="020B0604020202020204" pitchFamily="34" charset="0"/>
            </a:rPr>
            <a:t>Smart university and smart education are emerging and rapidly growing areas that represent an integration of</a:t>
          </a:r>
        </a:p>
      </dsp:txBody>
      <dsp:txXfrm>
        <a:off x="1200937" y="4881"/>
        <a:ext cx="4602097" cy="1039772"/>
      </dsp:txXfrm>
    </dsp:sp>
    <dsp:sp modelId="{E130265F-836F-4D4C-B170-0F609BD7DD4D}">
      <dsp:nvSpPr>
        <dsp:cNvPr id="0" name=""/>
        <dsp:cNvSpPr/>
      </dsp:nvSpPr>
      <dsp:spPr>
        <a:xfrm>
          <a:off x="0" y="1304597"/>
          <a:ext cx="5803035" cy="10397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3E685B-293A-4BE3-B98E-18BD372EAC3E}">
      <dsp:nvSpPr>
        <dsp:cNvPr id="0" name=""/>
        <dsp:cNvSpPr/>
      </dsp:nvSpPr>
      <dsp:spPr>
        <a:xfrm>
          <a:off x="314531" y="1538546"/>
          <a:ext cx="571874" cy="5718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6E43F3-81FE-40CD-91E4-B73CD256EE92}">
      <dsp:nvSpPr>
        <dsp:cNvPr id="0" name=""/>
        <dsp:cNvSpPr/>
      </dsp:nvSpPr>
      <dsp:spPr>
        <a:xfrm>
          <a:off x="1200937" y="1304597"/>
          <a:ext cx="4602097" cy="1039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43" tIns="110043" rIns="110043" bIns="110043" numCol="1" spcCol="1270" anchor="ctr" anchorCtr="0">
          <a:noAutofit/>
        </a:bodyPr>
        <a:lstStyle/>
        <a:p>
          <a:pPr marL="0" lvl="0" indent="0" algn="l" defTabSz="755650">
            <a:lnSpc>
              <a:spcPct val="100000"/>
            </a:lnSpc>
            <a:spcBef>
              <a:spcPct val="0"/>
            </a:spcBef>
            <a:spcAft>
              <a:spcPct val="35000"/>
            </a:spcAft>
            <a:buNone/>
          </a:pPr>
          <a:r>
            <a:rPr lang="en-US" sz="1700" b="1" kern="1200">
              <a:latin typeface="Arial Nova" panose="020B0504020202020204" pitchFamily="34" charset="0"/>
            </a:rPr>
            <a:t>smart and intelligent systems, smart objects and smart environments, </a:t>
          </a:r>
        </a:p>
      </dsp:txBody>
      <dsp:txXfrm>
        <a:off x="1200937" y="1304597"/>
        <a:ext cx="4602097" cy="1039772"/>
      </dsp:txXfrm>
    </dsp:sp>
    <dsp:sp modelId="{7809D9F6-974F-41B8-BB0E-6A0FF2D26176}">
      <dsp:nvSpPr>
        <dsp:cNvPr id="0" name=""/>
        <dsp:cNvSpPr/>
      </dsp:nvSpPr>
      <dsp:spPr>
        <a:xfrm>
          <a:off x="0" y="2604313"/>
          <a:ext cx="5803035" cy="10397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439C53-2D79-4DF2-974E-18C78334FF8B}">
      <dsp:nvSpPr>
        <dsp:cNvPr id="0" name=""/>
        <dsp:cNvSpPr/>
      </dsp:nvSpPr>
      <dsp:spPr>
        <a:xfrm>
          <a:off x="314531" y="2838262"/>
          <a:ext cx="571874" cy="5718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29BD47-6994-4936-BD26-96E43ABA41DE}">
      <dsp:nvSpPr>
        <dsp:cNvPr id="0" name=""/>
        <dsp:cNvSpPr/>
      </dsp:nvSpPr>
      <dsp:spPr>
        <a:xfrm>
          <a:off x="1200937" y="2604313"/>
          <a:ext cx="4602097" cy="1039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43" tIns="110043" rIns="110043" bIns="110043" numCol="1" spcCol="1270" anchor="ctr" anchorCtr="0">
          <a:noAutofit/>
        </a:bodyPr>
        <a:lstStyle/>
        <a:p>
          <a:pPr marL="0" lvl="0" indent="0" algn="l" defTabSz="755650">
            <a:lnSpc>
              <a:spcPct val="100000"/>
            </a:lnSpc>
            <a:spcBef>
              <a:spcPct val="0"/>
            </a:spcBef>
            <a:spcAft>
              <a:spcPct val="35000"/>
            </a:spcAft>
            <a:buNone/>
          </a:pPr>
          <a:r>
            <a:rPr lang="en-US" sz="1700" b="1" kern="1200">
              <a:latin typeface="Arial Nova" panose="020B0504020202020204" pitchFamily="34" charset="0"/>
            </a:rPr>
            <a:t>smart technologies, various branches of computer science and computer engineering, </a:t>
          </a:r>
        </a:p>
      </dsp:txBody>
      <dsp:txXfrm>
        <a:off x="1200937" y="2604313"/>
        <a:ext cx="4602097" cy="1039772"/>
      </dsp:txXfrm>
    </dsp:sp>
    <dsp:sp modelId="{0F7BEB00-DCFE-4557-AB90-EE55C46CD0E2}">
      <dsp:nvSpPr>
        <dsp:cNvPr id="0" name=""/>
        <dsp:cNvSpPr/>
      </dsp:nvSpPr>
      <dsp:spPr>
        <a:xfrm>
          <a:off x="0" y="3904028"/>
          <a:ext cx="5803035" cy="10397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2FDBD8-4068-4C50-ACA0-2C41FF4EB76A}">
      <dsp:nvSpPr>
        <dsp:cNvPr id="0" name=""/>
        <dsp:cNvSpPr/>
      </dsp:nvSpPr>
      <dsp:spPr>
        <a:xfrm>
          <a:off x="314531" y="4137977"/>
          <a:ext cx="571874" cy="5718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750ABD-E8C7-4BB7-B700-738743816068}">
      <dsp:nvSpPr>
        <dsp:cNvPr id="0" name=""/>
        <dsp:cNvSpPr/>
      </dsp:nvSpPr>
      <dsp:spPr>
        <a:xfrm>
          <a:off x="1200937" y="3904028"/>
          <a:ext cx="4602097" cy="1039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43" tIns="110043" rIns="110043" bIns="110043" numCol="1" spcCol="1270" anchor="ctr" anchorCtr="0">
          <a:noAutofit/>
        </a:bodyPr>
        <a:lstStyle/>
        <a:p>
          <a:pPr marL="0" lvl="0" indent="0" algn="l" defTabSz="755650">
            <a:lnSpc>
              <a:spcPct val="100000"/>
            </a:lnSpc>
            <a:spcBef>
              <a:spcPct val="0"/>
            </a:spcBef>
            <a:spcAft>
              <a:spcPct val="35000"/>
            </a:spcAft>
            <a:buNone/>
          </a:pPr>
          <a:r>
            <a:rPr lang="en-US" sz="1700" b="1" kern="1200" dirty="0">
              <a:latin typeface="Arial Nova" panose="020B0504020202020204" pitchFamily="34" charset="0"/>
            </a:rPr>
            <a:t>state-of-the-art smart educational software and/or hardware systems, agents and tools, and </a:t>
          </a:r>
        </a:p>
      </dsp:txBody>
      <dsp:txXfrm>
        <a:off x="1200937" y="3904028"/>
        <a:ext cx="4602097" cy="1039772"/>
      </dsp:txXfrm>
    </dsp:sp>
    <dsp:sp modelId="{15DB7D11-338A-4B40-A87B-B8AA59AAEDE4}">
      <dsp:nvSpPr>
        <dsp:cNvPr id="0" name=""/>
        <dsp:cNvSpPr/>
      </dsp:nvSpPr>
      <dsp:spPr>
        <a:xfrm>
          <a:off x="0" y="5203744"/>
          <a:ext cx="5803035" cy="10397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59451A-AAAD-4D1C-97E9-6ADEB4D18733}">
      <dsp:nvSpPr>
        <dsp:cNvPr id="0" name=""/>
        <dsp:cNvSpPr/>
      </dsp:nvSpPr>
      <dsp:spPr>
        <a:xfrm>
          <a:off x="314531" y="5437693"/>
          <a:ext cx="571874" cy="5718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2EFCC8-11B0-4C87-BFDC-C1339E36D36F}">
      <dsp:nvSpPr>
        <dsp:cNvPr id="0" name=""/>
        <dsp:cNvSpPr/>
      </dsp:nvSpPr>
      <dsp:spPr>
        <a:xfrm>
          <a:off x="1200937" y="5203744"/>
          <a:ext cx="4602097" cy="1039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43" tIns="110043" rIns="110043" bIns="110043" numCol="1" spcCol="1270" anchor="ctr" anchorCtr="0">
          <a:noAutofit/>
        </a:bodyPr>
        <a:lstStyle/>
        <a:p>
          <a:pPr marL="0" lvl="0" indent="0" algn="l" defTabSz="755650">
            <a:lnSpc>
              <a:spcPct val="100000"/>
            </a:lnSpc>
            <a:spcBef>
              <a:spcPct val="0"/>
            </a:spcBef>
            <a:spcAft>
              <a:spcPct val="35000"/>
            </a:spcAft>
            <a:buNone/>
          </a:pPr>
          <a:r>
            <a:rPr lang="en-US" sz="1700" b="1" kern="1200">
              <a:latin typeface="Arial Nova" panose="020B0504020202020204" pitchFamily="34" charset="0"/>
            </a:rPr>
            <a:t>innovative pedagogy and advanced technology-based teaching strategies and learning methodologies.</a:t>
          </a:r>
        </a:p>
      </dsp:txBody>
      <dsp:txXfrm>
        <a:off x="1200937" y="5203744"/>
        <a:ext cx="4602097" cy="10397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9DBF8-299A-46B3-A0CC-730CA5FACE96}">
      <dsp:nvSpPr>
        <dsp:cNvPr id="0" name=""/>
        <dsp:cNvSpPr/>
      </dsp:nvSpPr>
      <dsp:spPr>
        <a:xfrm>
          <a:off x="0" y="1451"/>
          <a:ext cx="7772400" cy="6184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1CB8F6-4A9A-40D4-8FA9-B1F150986A94}">
      <dsp:nvSpPr>
        <dsp:cNvPr id="0" name=""/>
        <dsp:cNvSpPr/>
      </dsp:nvSpPr>
      <dsp:spPr>
        <a:xfrm>
          <a:off x="187090" y="140609"/>
          <a:ext cx="340164" cy="3401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758B50-6B84-41EA-B6E8-72FD23D272E4}">
      <dsp:nvSpPr>
        <dsp:cNvPr id="0" name=""/>
        <dsp:cNvSpPr/>
      </dsp:nvSpPr>
      <dsp:spPr>
        <a:xfrm>
          <a:off x="714344" y="1451"/>
          <a:ext cx="7058055" cy="618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456" tIns="65456" rIns="65456" bIns="65456" numCol="1" spcCol="1270" anchor="ctr" anchorCtr="0">
          <a:noAutofit/>
        </a:bodyPr>
        <a:lstStyle/>
        <a:p>
          <a:pPr marL="0" lvl="0" indent="0" algn="l" defTabSz="844550">
            <a:lnSpc>
              <a:spcPct val="90000"/>
            </a:lnSpc>
            <a:spcBef>
              <a:spcPct val="0"/>
            </a:spcBef>
            <a:spcAft>
              <a:spcPct val="35000"/>
            </a:spcAft>
            <a:buNone/>
          </a:pPr>
          <a:r>
            <a:rPr lang="en-US" sz="1900" b="1" kern="1200">
              <a:latin typeface="Arial Nova" panose="020B0504020202020204" pitchFamily="34" charset="0"/>
            </a:rPr>
            <a:t>Smoke and Fire detection system</a:t>
          </a:r>
        </a:p>
      </dsp:txBody>
      <dsp:txXfrm>
        <a:off x="714344" y="1451"/>
        <a:ext cx="7058055" cy="618480"/>
      </dsp:txXfrm>
    </dsp:sp>
    <dsp:sp modelId="{11CFF4E6-378B-48A5-A14D-905A1742AB15}">
      <dsp:nvSpPr>
        <dsp:cNvPr id="0" name=""/>
        <dsp:cNvSpPr/>
      </dsp:nvSpPr>
      <dsp:spPr>
        <a:xfrm>
          <a:off x="0" y="774551"/>
          <a:ext cx="7772400" cy="6184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D7683C-9C78-480E-9421-DF454A3A2AA4}">
      <dsp:nvSpPr>
        <dsp:cNvPr id="0" name=""/>
        <dsp:cNvSpPr/>
      </dsp:nvSpPr>
      <dsp:spPr>
        <a:xfrm>
          <a:off x="187090" y="913709"/>
          <a:ext cx="340164" cy="3401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DDE693-9733-45B8-8259-AC449B828CBF}">
      <dsp:nvSpPr>
        <dsp:cNvPr id="0" name=""/>
        <dsp:cNvSpPr/>
      </dsp:nvSpPr>
      <dsp:spPr>
        <a:xfrm>
          <a:off x="714344" y="774551"/>
          <a:ext cx="7058055" cy="618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456" tIns="65456" rIns="65456" bIns="65456" numCol="1" spcCol="1270" anchor="ctr" anchorCtr="0">
          <a:noAutofit/>
        </a:bodyPr>
        <a:lstStyle/>
        <a:p>
          <a:pPr marL="0" lvl="0" indent="0" algn="l" defTabSz="844550">
            <a:lnSpc>
              <a:spcPct val="90000"/>
            </a:lnSpc>
            <a:spcBef>
              <a:spcPct val="0"/>
            </a:spcBef>
            <a:spcAft>
              <a:spcPct val="35000"/>
            </a:spcAft>
            <a:buNone/>
          </a:pPr>
          <a:r>
            <a:rPr lang="en-US" sz="1900" b="1" kern="1200" dirty="0">
              <a:latin typeface="Arial Nova" panose="020B0504020202020204" pitchFamily="34" charset="0"/>
            </a:rPr>
            <a:t>Human presence detection system using motion sensor</a:t>
          </a:r>
        </a:p>
      </dsp:txBody>
      <dsp:txXfrm>
        <a:off x="714344" y="774551"/>
        <a:ext cx="7058055" cy="618480"/>
      </dsp:txXfrm>
    </dsp:sp>
    <dsp:sp modelId="{E45F718C-E859-4627-8C7A-A00910838E82}">
      <dsp:nvSpPr>
        <dsp:cNvPr id="0" name=""/>
        <dsp:cNvSpPr/>
      </dsp:nvSpPr>
      <dsp:spPr>
        <a:xfrm>
          <a:off x="0" y="1547651"/>
          <a:ext cx="7772400" cy="6184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1AF5A4-1C33-465B-9E71-310248C25CCC}">
      <dsp:nvSpPr>
        <dsp:cNvPr id="0" name=""/>
        <dsp:cNvSpPr/>
      </dsp:nvSpPr>
      <dsp:spPr>
        <a:xfrm>
          <a:off x="187090" y="1686809"/>
          <a:ext cx="340164" cy="3401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F834E3-55D8-4C5E-A599-A6B276998289}">
      <dsp:nvSpPr>
        <dsp:cNvPr id="0" name=""/>
        <dsp:cNvSpPr/>
      </dsp:nvSpPr>
      <dsp:spPr>
        <a:xfrm>
          <a:off x="714344" y="1547651"/>
          <a:ext cx="7058055" cy="618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456" tIns="65456" rIns="65456" bIns="65456" numCol="1" spcCol="1270" anchor="ctr" anchorCtr="0">
          <a:noAutofit/>
        </a:bodyPr>
        <a:lstStyle/>
        <a:p>
          <a:pPr marL="0" lvl="0" indent="0" algn="l" defTabSz="844550">
            <a:lnSpc>
              <a:spcPct val="90000"/>
            </a:lnSpc>
            <a:spcBef>
              <a:spcPct val="0"/>
            </a:spcBef>
            <a:spcAft>
              <a:spcPct val="35000"/>
            </a:spcAft>
            <a:buNone/>
          </a:pPr>
          <a:r>
            <a:rPr lang="en-US" sz="1900" b="1" kern="1200" dirty="0">
              <a:latin typeface="Arial Nova" panose="020B0504020202020204" pitchFamily="34" charset="0"/>
            </a:rPr>
            <a:t>Smart security system where solar panel is used</a:t>
          </a:r>
        </a:p>
      </dsp:txBody>
      <dsp:txXfrm>
        <a:off x="714344" y="1547651"/>
        <a:ext cx="7058055" cy="618480"/>
      </dsp:txXfrm>
    </dsp:sp>
    <dsp:sp modelId="{516ECCA5-26F7-418E-A77A-3264E69A1709}">
      <dsp:nvSpPr>
        <dsp:cNvPr id="0" name=""/>
        <dsp:cNvSpPr/>
      </dsp:nvSpPr>
      <dsp:spPr>
        <a:xfrm>
          <a:off x="0" y="2320751"/>
          <a:ext cx="7772400" cy="6184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4FCD9A-E85C-4063-A493-FAA9AD4C70AD}">
      <dsp:nvSpPr>
        <dsp:cNvPr id="0" name=""/>
        <dsp:cNvSpPr/>
      </dsp:nvSpPr>
      <dsp:spPr>
        <a:xfrm>
          <a:off x="187090" y="2459909"/>
          <a:ext cx="340164" cy="3401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8D535A-80FE-45BC-8A33-9DBE2C4DF893}">
      <dsp:nvSpPr>
        <dsp:cNvPr id="0" name=""/>
        <dsp:cNvSpPr/>
      </dsp:nvSpPr>
      <dsp:spPr>
        <a:xfrm>
          <a:off x="714344" y="2320751"/>
          <a:ext cx="7058055" cy="618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456" tIns="65456" rIns="65456" bIns="65456" numCol="1" spcCol="1270" anchor="ctr" anchorCtr="0">
          <a:noAutofit/>
        </a:bodyPr>
        <a:lstStyle/>
        <a:p>
          <a:pPr marL="0" lvl="0" indent="0" algn="l" defTabSz="844550">
            <a:lnSpc>
              <a:spcPct val="90000"/>
            </a:lnSpc>
            <a:spcBef>
              <a:spcPct val="0"/>
            </a:spcBef>
            <a:spcAft>
              <a:spcPct val="35000"/>
            </a:spcAft>
            <a:buNone/>
          </a:pPr>
          <a:r>
            <a:rPr lang="en-US" sz="1900" b="1" kern="1200">
              <a:latin typeface="Arial Nova" panose="020B0504020202020204" pitchFamily="34" charset="0"/>
            </a:rPr>
            <a:t>Smart parking system using RFID</a:t>
          </a:r>
        </a:p>
      </dsp:txBody>
      <dsp:txXfrm>
        <a:off x="714344" y="2320751"/>
        <a:ext cx="7058055" cy="618480"/>
      </dsp:txXfrm>
    </dsp:sp>
    <dsp:sp modelId="{564DA620-1E63-4349-A4F8-52EC7186786A}">
      <dsp:nvSpPr>
        <dsp:cNvPr id="0" name=""/>
        <dsp:cNvSpPr/>
      </dsp:nvSpPr>
      <dsp:spPr>
        <a:xfrm>
          <a:off x="0" y="3093851"/>
          <a:ext cx="7772400" cy="6184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7E8138-C8F5-4239-9EFE-FC2C8D80E2F2}">
      <dsp:nvSpPr>
        <dsp:cNvPr id="0" name=""/>
        <dsp:cNvSpPr/>
      </dsp:nvSpPr>
      <dsp:spPr>
        <a:xfrm>
          <a:off x="187090" y="3233009"/>
          <a:ext cx="340164" cy="3401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1EDCFC-5877-47E2-82D5-25E7367E2BBE}">
      <dsp:nvSpPr>
        <dsp:cNvPr id="0" name=""/>
        <dsp:cNvSpPr/>
      </dsp:nvSpPr>
      <dsp:spPr>
        <a:xfrm>
          <a:off x="714344" y="3093851"/>
          <a:ext cx="7058055" cy="618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456" tIns="65456" rIns="65456" bIns="65456" numCol="1" spcCol="1270" anchor="ctr" anchorCtr="0">
          <a:noAutofit/>
        </a:bodyPr>
        <a:lstStyle/>
        <a:p>
          <a:pPr marL="0" lvl="0" indent="0" algn="l" defTabSz="844550">
            <a:lnSpc>
              <a:spcPct val="90000"/>
            </a:lnSpc>
            <a:spcBef>
              <a:spcPct val="0"/>
            </a:spcBef>
            <a:spcAft>
              <a:spcPct val="35000"/>
            </a:spcAft>
            <a:buNone/>
          </a:pPr>
          <a:r>
            <a:rPr lang="en-US" sz="1900" b="1" kern="1200">
              <a:latin typeface="Arial Nova" panose="020B0504020202020204" pitchFamily="34" charset="0"/>
            </a:rPr>
            <a:t>Smart university campus  where internet is everywhere</a:t>
          </a:r>
        </a:p>
      </dsp:txBody>
      <dsp:txXfrm>
        <a:off x="714344" y="3093851"/>
        <a:ext cx="7058055" cy="618480"/>
      </dsp:txXfrm>
    </dsp:sp>
    <dsp:sp modelId="{7EE2329F-626F-4AE7-A3F9-3F5E1CC7C8C9}">
      <dsp:nvSpPr>
        <dsp:cNvPr id="0" name=""/>
        <dsp:cNvSpPr/>
      </dsp:nvSpPr>
      <dsp:spPr>
        <a:xfrm>
          <a:off x="0" y="3866951"/>
          <a:ext cx="7772400" cy="6184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0CB975-0400-4D10-B7E0-0737F0CF08E7}">
      <dsp:nvSpPr>
        <dsp:cNvPr id="0" name=""/>
        <dsp:cNvSpPr/>
      </dsp:nvSpPr>
      <dsp:spPr>
        <a:xfrm>
          <a:off x="187090" y="4006109"/>
          <a:ext cx="340164" cy="34016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5B3AC7-215B-492A-A38F-EB01CF726931}">
      <dsp:nvSpPr>
        <dsp:cNvPr id="0" name=""/>
        <dsp:cNvSpPr/>
      </dsp:nvSpPr>
      <dsp:spPr>
        <a:xfrm>
          <a:off x="714344" y="3866951"/>
          <a:ext cx="7058055" cy="618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456" tIns="65456" rIns="65456" bIns="65456" numCol="1" spcCol="1270" anchor="ctr" anchorCtr="0">
          <a:noAutofit/>
        </a:bodyPr>
        <a:lstStyle/>
        <a:p>
          <a:pPr marL="0" lvl="0" indent="0" algn="l" defTabSz="844550">
            <a:lnSpc>
              <a:spcPct val="90000"/>
            </a:lnSpc>
            <a:spcBef>
              <a:spcPct val="0"/>
            </a:spcBef>
            <a:spcAft>
              <a:spcPct val="35000"/>
            </a:spcAft>
            <a:buNone/>
          </a:pPr>
          <a:r>
            <a:rPr lang="en-US" sz="1900" b="1" kern="1200">
              <a:latin typeface="Arial Nova" panose="020B0504020202020204" pitchFamily="34" charset="0"/>
            </a:rPr>
            <a:t>Smart classroom and lab</a:t>
          </a:r>
        </a:p>
      </dsp:txBody>
      <dsp:txXfrm>
        <a:off x="714344" y="3866951"/>
        <a:ext cx="7058055" cy="618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DD724-AE7C-47A4-BEFE-5539C3809C30}">
      <dsp:nvSpPr>
        <dsp:cNvPr id="0" name=""/>
        <dsp:cNvSpPr/>
      </dsp:nvSpPr>
      <dsp:spPr>
        <a:xfrm>
          <a:off x="2192290" y="1496217"/>
          <a:ext cx="471686" cy="91440"/>
        </a:xfrm>
        <a:custGeom>
          <a:avLst/>
          <a:gdLst/>
          <a:ahLst/>
          <a:cxnLst/>
          <a:rect l="0" t="0" r="0" b="0"/>
          <a:pathLst>
            <a:path>
              <a:moveTo>
                <a:pt x="0" y="45720"/>
              </a:moveTo>
              <a:lnTo>
                <a:pt x="47168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Nova" panose="020B0504020202020204" pitchFamily="34" charset="0"/>
          </a:endParaRPr>
        </a:p>
      </dsp:txBody>
      <dsp:txXfrm>
        <a:off x="2415576" y="1539423"/>
        <a:ext cx="25114" cy="5027"/>
      </dsp:txXfrm>
    </dsp:sp>
    <dsp:sp modelId="{FA90A4B2-FDC6-41A1-A1BA-95CDF21C2B72}">
      <dsp:nvSpPr>
        <dsp:cNvPr id="0" name=""/>
        <dsp:cNvSpPr/>
      </dsp:nvSpPr>
      <dsp:spPr>
        <a:xfrm>
          <a:off x="10237" y="886781"/>
          <a:ext cx="2183852" cy="1310311"/>
        </a:xfrm>
        <a:prstGeom prst="rect">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011" tIns="112326" rIns="107011" bIns="112326" numCol="1" spcCol="1270" anchor="ctr" anchorCtr="0">
          <a:noAutofit/>
        </a:bodyPr>
        <a:lstStyle/>
        <a:p>
          <a:pPr marL="0" lvl="0" indent="0" algn="ctr" defTabSz="800100">
            <a:lnSpc>
              <a:spcPct val="90000"/>
            </a:lnSpc>
            <a:spcBef>
              <a:spcPct val="0"/>
            </a:spcBef>
            <a:spcAft>
              <a:spcPct val="35000"/>
            </a:spcAft>
            <a:buNone/>
          </a:pPr>
          <a:r>
            <a:rPr lang="en-US" sz="1800" b="1" kern="1200">
              <a:latin typeface="Arial Nova" panose="020B0504020202020204" pitchFamily="34" charset="0"/>
            </a:rPr>
            <a:t>Setting up IoT Server</a:t>
          </a:r>
          <a:endParaRPr lang="en-US" sz="1800" b="1" kern="1200" dirty="0">
            <a:latin typeface="Arial Nova" panose="020B0504020202020204" pitchFamily="34" charset="0"/>
          </a:endParaRPr>
        </a:p>
      </dsp:txBody>
      <dsp:txXfrm>
        <a:off x="10237" y="886781"/>
        <a:ext cx="2183852" cy="1310311"/>
      </dsp:txXfrm>
    </dsp:sp>
    <dsp:sp modelId="{8CB7316E-8AE6-4675-ADD1-995400E8D1FC}">
      <dsp:nvSpPr>
        <dsp:cNvPr id="0" name=""/>
        <dsp:cNvSpPr/>
      </dsp:nvSpPr>
      <dsp:spPr>
        <a:xfrm>
          <a:off x="4878429" y="1496217"/>
          <a:ext cx="471686" cy="91440"/>
        </a:xfrm>
        <a:custGeom>
          <a:avLst/>
          <a:gdLst/>
          <a:ahLst/>
          <a:cxnLst/>
          <a:rect l="0" t="0" r="0" b="0"/>
          <a:pathLst>
            <a:path>
              <a:moveTo>
                <a:pt x="0" y="45720"/>
              </a:moveTo>
              <a:lnTo>
                <a:pt x="471686"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Nova" panose="020B0504020202020204" pitchFamily="34" charset="0"/>
          </a:endParaRPr>
        </a:p>
      </dsp:txBody>
      <dsp:txXfrm>
        <a:off x="5101715" y="1539423"/>
        <a:ext cx="25114" cy="5027"/>
      </dsp:txXfrm>
    </dsp:sp>
    <dsp:sp modelId="{51DAC569-4272-482C-ADDA-2FB4AEDAC4C1}">
      <dsp:nvSpPr>
        <dsp:cNvPr id="0" name=""/>
        <dsp:cNvSpPr/>
      </dsp:nvSpPr>
      <dsp:spPr>
        <a:xfrm>
          <a:off x="2696376" y="886781"/>
          <a:ext cx="2183852" cy="1310311"/>
        </a:xfrm>
        <a:prstGeom prst="rect">
          <a:avLst/>
        </a:prstGeom>
        <a:gradFill rotWithShape="0">
          <a:gsLst>
            <a:gs pos="0">
              <a:schemeClr val="accent3">
                <a:hueOff val="0"/>
                <a:satOff val="0"/>
                <a:lumOff val="0"/>
                <a:alphaOff val="0"/>
                <a:tint val="94000"/>
                <a:satMod val="100000"/>
                <a:lumMod val="108000"/>
              </a:schemeClr>
            </a:gs>
            <a:gs pos="50000">
              <a:schemeClr val="accent3">
                <a:hueOff val="0"/>
                <a:satOff val="0"/>
                <a:lumOff val="0"/>
                <a:alphaOff val="0"/>
                <a:tint val="98000"/>
                <a:shade val="100000"/>
                <a:satMod val="100000"/>
                <a:lumMod val="100000"/>
              </a:schemeClr>
            </a:gs>
            <a:gs pos="100000">
              <a:schemeClr val="accent3">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011" tIns="112326" rIns="107011" bIns="112326" numCol="1" spcCol="1270" anchor="ctr" anchorCtr="0">
          <a:noAutofit/>
        </a:bodyPr>
        <a:lstStyle/>
        <a:p>
          <a:pPr marL="0" lvl="0" indent="0" algn="ctr" defTabSz="800100">
            <a:lnSpc>
              <a:spcPct val="90000"/>
            </a:lnSpc>
            <a:spcBef>
              <a:spcPct val="0"/>
            </a:spcBef>
            <a:spcAft>
              <a:spcPct val="35000"/>
            </a:spcAft>
            <a:buNone/>
          </a:pPr>
          <a:r>
            <a:rPr lang="en-US" sz="1800" b="1" kern="1200">
              <a:latin typeface="Arial Nova" panose="020B0504020202020204" pitchFamily="34" charset="0"/>
            </a:rPr>
            <a:t>Connect a wireless router and complete routing configuration</a:t>
          </a:r>
          <a:endParaRPr lang="en-US" sz="1800" b="1" kern="1200" dirty="0">
            <a:latin typeface="Arial Nova" panose="020B0504020202020204" pitchFamily="34" charset="0"/>
          </a:endParaRPr>
        </a:p>
      </dsp:txBody>
      <dsp:txXfrm>
        <a:off x="2696376" y="886781"/>
        <a:ext cx="2183852" cy="1310311"/>
      </dsp:txXfrm>
    </dsp:sp>
    <dsp:sp modelId="{A602A5B2-7589-4CED-80D5-21C72F8206AB}">
      <dsp:nvSpPr>
        <dsp:cNvPr id="0" name=""/>
        <dsp:cNvSpPr/>
      </dsp:nvSpPr>
      <dsp:spPr>
        <a:xfrm>
          <a:off x="1102164" y="2195293"/>
          <a:ext cx="5654507" cy="499949"/>
        </a:xfrm>
        <a:custGeom>
          <a:avLst/>
          <a:gdLst/>
          <a:ahLst/>
          <a:cxnLst/>
          <a:rect l="0" t="0" r="0" b="0"/>
          <a:pathLst>
            <a:path>
              <a:moveTo>
                <a:pt x="5654507" y="0"/>
              </a:moveTo>
              <a:lnTo>
                <a:pt x="5654507" y="267074"/>
              </a:lnTo>
              <a:lnTo>
                <a:pt x="0" y="267074"/>
              </a:lnTo>
              <a:lnTo>
                <a:pt x="0" y="499949"/>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Nova" panose="020B0504020202020204" pitchFamily="34" charset="0"/>
          </a:endParaRPr>
        </a:p>
      </dsp:txBody>
      <dsp:txXfrm>
        <a:off x="3787434" y="2442754"/>
        <a:ext cx="283967" cy="5027"/>
      </dsp:txXfrm>
    </dsp:sp>
    <dsp:sp modelId="{20E65C70-040C-4F38-84EF-7BEB160CC39E}">
      <dsp:nvSpPr>
        <dsp:cNvPr id="0" name=""/>
        <dsp:cNvSpPr/>
      </dsp:nvSpPr>
      <dsp:spPr>
        <a:xfrm>
          <a:off x="5382515" y="886781"/>
          <a:ext cx="2748313" cy="1310311"/>
        </a:xfrm>
        <a:prstGeom prst="rect">
          <a:avLst/>
        </a:prstGeom>
        <a:gradFill rotWithShape="0">
          <a:gsLst>
            <a:gs pos="0">
              <a:schemeClr val="accent4">
                <a:hueOff val="0"/>
                <a:satOff val="0"/>
                <a:lumOff val="0"/>
                <a:alphaOff val="0"/>
                <a:tint val="94000"/>
                <a:satMod val="100000"/>
                <a:lumMod val="108000"/>
              </a:schemeClr>
            </a:gs>
            <a:gs pos="50000">
              <a:schemeClr val="accent4">
                <a:hueOff val="0"/>
                <a:satOff val="0"/>
                <a:lumOff val="0"/>
                <a:alphaOff val="0"/>
                <a:tint val="98000"/>
                <a:shade val="100000"/>
                <a:satMod val="100000"/>
                <a:lumMod val="100000"/>
              </a:schemeClr>
            </a:gs>
            <a:gs pos="100000">
              <a:schemeClr val="accent4">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011" tIns="112326" rIns="107011" bIns="112326" numCol="1" spcCol="1270" anchor="ctr" anchorCtr="0">
          <a:noAutofit/>
        </a:bodyPr>
        <a:lstStyle/>
        <a:p>
          <a:pPr marL="0" lvl="0" indent="0" algn="ctr" defTabSz="800100">
            <a:lnSpc>
              <a:spcPct val="90000"/>
            </a:lnSpc>
            <a:spcBef>
              <a:spcPct val="0"/>
            </a:spcBef>
            <a:spcAft>
              <a:spcPct val="35000"/>
            </a:spcAft>
            <a:buNone/>
          </a:pPr>
          <a:r>
            <a:rPr lang="en-US" sz="1800" b="1" kern="1200">
              <a:latin typeface="Arial Nova" panose="020B0504020202020204" pitchFamily="34" charset="0"/>
            </a:rPr>
            <a:t>Connect the necessary sensors with the MCU  and SBC</a:t>
          </a:r>
          <a:endParaRPr lang="en-US" sz="1800" b="1" kern="1200" dirty="0">
            <a:latin typeface="Arial Nova" panose="020B0504020202020204" pitchFamily="34" charset="0"/>
          </a:endParaRPr>
        </a:p>
      </dsp:txBody>
      <dsp:txXfrm>
        <a:off x="5382515" y="886781"/>
        <a:ext cx="2748313" cy="1310311"/>
      </dsp:txXfrm>
    </dsp:sp>
    <dsp:sp modelId="{46B173A6-D02E-4EA4-BD08-2F344BD51C1D}">
      <dsp:nvSpPr>
        <dsp:cNvPr id="0" name=""/>
        <dsp:cNvSpPr/>
      </dsp:nvSpPr>
      <dsp:spPr>
        <a:xfrm>
          <a:off x="2192290" y="3337078"/>
          <a:ext cx="471686" cy="91440"/>
        </a:xfrm>
        <a:custGeom>
          <a:avLst/>
          <a:gdLst/>
          <a:ahLst/>
          <a:cxnLst/>
          <a:rect l="0" t="0" r="0" b="0"/>
          <a:pathLst>
            <a:path>
              <a:moveTo>
                <a:pt x="0" y="45720"/>
              </a:moveTo>
              <a:lnTo>
                <a:pt x="471686"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Nova" panose="020B0504020202020204" pitchFamily="34" charset="0"/>
          </a:endParaRPr>
        </a:p>
      </dsp:txBody>
      <dsp:txXfrm>
        <a:off x="2415576" y="3380285"/>
        <a:ext cx="25114" cy="5027"/>
      </dsp:txXfrm>
    </dsp:sp>
    <dsp:sp modelId="{A52AF402-5A7B-49F8-8A8B-EA164DFD0E57}">
      <dsp:nvSpPr>
        <dsp:cNvPr id="0" name=""/>
        <dsp:cNvSpPr/>
      </dsp:nvSpPr>
      <dsp:spPr>
        <a:xfrm>
          <a:off x="10237" y="2727643"/>
          <a:ext cx="2183852" cy="1310311"/>
        </a:xfrm>
        <a:prstGeom prst="rect">
          <a:avLst/>
        </a:prstGeom>
        <a:gradFill rotWithShape="0">
          <a:gsLst>
            <a:gs pos="0">
              <a:schemeClr val="accent5">
                <a:hueOff val="0"/>
                <a:satOff val="0"/>
                <a:lumOff val="0"/>
                <a:alphaOff val="0"/>
                <a:tint val="94000"/>
                <a:satMod val="100000"/>
                <a:lumMod val="108000"/>
              </a:schemeClr>
            </a:gs>
            <a:gs pos="50000">
              <a:schemeClr val="accent5">
                <a:hueOff val="0"/>
                <a:satOff val="0"/>
                <a:lumOff val="0"/>
                <a:alphaOff val="0"/>
                <a:tint val="98000"/>
                <a:shade val="100000"/>
                <a:satMod val="100000"/>
                <a:lumMod val="100000"/>
              </a:schemeClr>
            </a:gs>
            <a:gs pos="100000">
              <a:schemeClr val="accent5">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011" tIns="112326" rIns="107011" bIns="112326" numCol="1" spcCol="1270" anchor="ctr" anchorCtr="0">
          <a:noAutofit/>
        </a:bodyPr>
        <a:lstStyle/>
        <a:p>
          <a:pPr marL="0" lvl="0" indent="0" algn="ctr" defTabSz="800100">
            <a:lnSpc>
              <a:spcPct val="90000"/>
            </a:lnSpc>
            <a:spcBef>
              <a:spcPct val="0"/>
            </a:spcBef>
            <a:spcAft>
              <a:spcPct val="35000"/>
            </a:spcAft>
            <a:buNone/>
          </a:pPr>
          <a:r>
            <a:rPr lang="en-US" sz="1800" b="1" kern="1200">
              <a:latin typeface="Arial Nova" panose="020B0504020202020204" pitchFamily="34" charset="0"/>
            </a:rPr>
            <a:t>Necessary coding implementation</a:t>
          </a:r>
          <a:endParaRPr lang="en-US" sz="1800" b="1" kern="1200" dirty="0">
            <a:latin typeface="Arial Nova" panose="020B0504020202020204" pitchFamily="34" charset="0"/>
          </a:endParaRPr>
        </a:p>
      </dsp:txBody>
      <dsp:txXfrm>
        <a:off x="10237" y="2727643"/>
        <a:ext cx="2183852" cy="1310311"/>
      </dsp:txXfrm>
    </dsp:sp>
    <dsp:sp modelId="{FA08DFB6-82E0-465F-AB21-E0C64E9991D2}">
      <dsp:nvSpPr>
        <dsp:cNvPr id="0" name=""/>
        <dsp:cNvSpPr/>
      </dsp:nvSpPr>
      <dsp:spPr>
        <a:xfrm>
          <a:off x="4878429" y="3337078"/>
          <a:ext cx="471686" cy="91440"/>
        </a:xfrm>
        <a:custGeom>
          <a:avLst/>
          <a:gdLst/>
          <a:ahLst/>
          <a:cxnLst/>
          <a:rect l="0" t="0" r="0" b="0"/>
          <a:pathLst>
            <a:path>
              <a:moveTo>
                <a:pt x="0" y="45720"/>
              </a:moveTo>
              <a:lnTo>
                <a:pt x="471686"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Nova" panose="020B0504020202020204" pitchFamily="34" charset="0"/>
          </a:endParaRPr>
        </a:p>
      </dsp:txBody>
      <dsp:txXfrm>
        <a:off x="5101715" y="3380285"/>
        <a:ext cx="25114" cy="5027"/>
      </dsp:txXfrm>
    </dsp:sp>
    <dsp:sp modelId="{95AAE772-9F6B-44D4-9EF6-4AD799673531}">
      <dsp:nvSpPr>
        <dsp:cNvPr id="0" name=""/>
        <dsp:cNvSpPr/>
      </dsp:nvSpPr>
      <dsp:spPr>
        <a:xfrm>
          <a:off x="2696376" y="2727643"/>
          <a:ext cx="2183852" cy="1310311"/>
        </a:xfrm>
        <a:prstGeom prst="rect">
          <a:avLst/>
        </a:prstGeom>
        <a:gradFill rotWithShape="0">
          <a:gsLst>
            <a:gs pos="0">
              <a:schemeClr val="accent6">
                <a:hueOff val="0"/>
                <a:satOff val="0"/>
                <a:lumOff val="0"/>
                <a:alphaOff val="0"/>
                <a:tint val="94000"/>
                <a:satMod val="100000"/>
                <a:lumMod val="108000"/>
              </a:schemeClr>
            </a:gs>
            <a:gs pos="50000">
              <a:schemeClr val="accent6">
                <a:hueOff val="0"/>
                <a:satOff val="0"/>
                <a:lumOff val="0"/>
                <a:alphaOff val="0"/>
                <a:tint val="98000"/>
                <a:shade val="100000"/>
                <a:satMod val="100000"/>
                <a:lumMod val="100000"/>
              </a:schemeClr>
            </a:gs>
            <a:gs pos="100000">
              <a:schemeClr val="accent6">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011" tIns="112326" rIns="107011" bIns="112326" numCol="1" spcCol="1270" anchor="ctr" anchorCtr="0">
          <a:noAutofit/>
        </a:bodyPr>
        <a:lstStyle/>
        <a:p>
          <a:pPr marL="0" lvl="0" indent="0" algn="ctr" defTabSz="800100">
            <a:lnSpc>
              <a:spcPct val="90000"/>
            </a:lnSpc>
            <a:spcBef>
              <a:spcPct val="0"/>
            </a:spcBef>
            <a:spcAft>
              <a:spcPct val="35000"/>
            </a:spcAft>
            <a:buNone/>
          </a:pPr>
          <a:r>
            <a:rPr lang="en-US" sz="1800" b="1" kern="1200">
              <a:latin typeface="Arial Nova" panose="020B0504020202020204" pitchFamily="34" charset="0"/>
            </a:rPr>
            <a:t>Connect the MCU and other IoT components with the router</a:t>
          </a:r>
          <a:endParaRPr lang="en-US" sz="1800" b="1" kern="1200" dirty="0">
            <a:latin typeface="Arial Nova" panose="020B0504020202020204" pitchFamily="34" charset="0"/>
          </a:endParaRPr>
        </a:p>
      </dsp:txBody>
      <dsp:txXfrm>
        <a:off x="2696376" y="2727643"/>
        <a:ext cx="2183852" cy="1310311"/>
      </dsp:txXfrm>
    </dsp:sp>
    <dsp:sp modelId="{F45FA68F-DE5E-4A12-8BD9-9A3A4ED2FFAC}">
      <dsp:nvSpPr>
        <dsp:cNvPr id="0" name=""/>
        <dsp:cNvSpPr/>
      </dsp:nvSpPr>
      <dsp:spPr>
        <a:xfrm>
          <a:off x="5382515" y="2699379"/>
          <a:ext cx="2836846" cy="1366838"/>
        </a:xfrm>
        <a:prstGeom prst="rect">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011" tIns="112326" rIns="107011" bIns="112326" numCol="1" spcCol="1270" anchor="ctr" anchorCtr="0">
          <a:noAutofit/>
        </a:bodyPr>
        <a:lstStyle/>
        <a:p>
          <a:pPr marL="0" lvl="0" indent="0" algn="ctr" defTabSz="800100">
            <a:lnSpc>
              <a:spcPct val="90000"/>
            </a:lnSpc>
            <a:spcBef>
              <a:spcPct val="0"/>
            </a:spcBef>
            <a:spcAft>
              <a:spcPct val="35000"/>
            </a:spcAft>
            <a:buNone/>
          </a:pPr>
          <a:r>
            <a:rPr lang="en-US" sz="1800" b="1" kern="1200">
              <a:latin typeface="Arial Nova" panose="020B0504020202020204" pitchFamily="34" charset="0"/>
            </a:rPr>
            <a:t>Provide necessary condition on the registration server for having IoT devices interconnectivity</a:t>
          </a:r>
          <a:endParaRPr lang="en-US" sz="1800" b="1" kern="1200" dirty="0">
            <a:latin typeface="Arial Nova" panose="020B0504020202020204" pitchFamily="34" charset="0"/>
          </a:endParaRPr>
        </a:p>
      </dsp:txBody>
      <dsp:txXfrm>
        <a:off x="5382515" y="2699379"/>
        <a:ext cx="2836846" cy="13668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163519-7BAF-4A0F-9248-E62C53C82E3E}">
      <dsp:nvSpPr>
        <dsp:cNvPr id="0" name=""/>
        <dsp:cNvSpPr/>
      </dsp:nvSpPr>
      <dsp:spPr>
        <a:xfrm>
          <a:off x="593574" y="1099119"/>
          <a:ext cx="579023" cy="5790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FDA9F8-2E82-47AB-9915-CCEC1C95A33E}">
      <dsp:nvSpPr>
        <dsp:cNvPr id="0" name=""/>
        <dsp:cNvSpPr/>
      </dsp:nvSpPr>
      <dsp:spPr>
        <a:xfrm>
          <a:off x="77783" y="1811857"/>
          <a:ext cx="1541823" cy="628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dirty="0">
              <a:latin typeface="Arial Nova" panose="020B0504020202020204" pitchFamily="34" charset="0"/>
            </a:rPr>
            <a:t>Cost-effective</a:t>
          </a:r>
          <a:endParaRPr lang="en-US" sz="1200" b="1" kern="1200" dirty="0">
            <a:latin typeface="Arial Nova" panose="020B0504020202020204" pitchFamily="34" charset="0"/>
          </a:endParaRPr>
        </a:p>
      </dsp:txBody>
      <dsp:txXfrm>
        <a:off x="77783" y="1811857"/>
        <a:ext cx="1541823" cy="628019"/>
      </dsp:txXfrm>
    </dsp:sp>
    <dsp:sp modelId="{751C1036-3C92-4519-A3C2-E4BB91798E66}">
      <dsp:nvSpPr>
        <dsp:cNvPr id="0" name=""/>
        <dsp:cNvSpPr/>
      </dsp:nvSpPr>
      <dsp:spPr>
        <a:xfrm>
          <a:off x="2140921" y="1097985"/>
          <a:ext cx="579023" cy="5790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7B1A43-CCF0-4808-A3A9-A8AC2BFA3AA8}">
      <dsp:nvSpPr>
        <dsp:cNvPr id="0" name=""/>
        <dsp:cNvSpPr/>
      </dsp:nvSpPr>
      <dsp:spPr>
        <a:xfrm>
          <a:off x="1772507" y="1811856"/>
          <a:ext cx="1286718" cy="804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dirty="0">
              <a:latin typeface="Arial Nova" panose="020B0504020202020204" pitchFamily="34" charset="0"/>
            </a:rPr>
            <a:t>Automated</a:t>
          </a:r>
          <a:r>
            <a:rPr lang="en-US" sz="1800" b="1" kern="1200" dirty="0">
              <a:latin typeface="Arial Nova" panose="020B0504020202020204" pitchFamily="34" charset="0"/>
            </a:rPr>
            <a:t> system</a:t>
          </a:r>
        </a:p>
      </dsp:txBody>
      <dsp:txXfrm>
        <a:off x="1772507" y="1811856"/>
        <a:ext cx="1286718" cy="804199"/>
      </dsp:txXfrm>
    </dsp:sp>
    <dsp:sp modelId="{B6CE86C6-F987-4549-8C06-FA0ED5CA8FF8}">
      <dsp:nvSpPr>
        <dsp:cNvPr id="0" name=""/>
        <dsp:cNvSpPr/>
      </dsp:nvSpPr>
      <dsp:spPr>
        <a:xfrm>
          <a:off x="3872876" y="1098475"/>
          <a:ext cx="579023" cy="5790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BC0583-56A3-4851-A4E1-C3A259E48B69}">
      <dsp:nvSpPr>
        <dsp:cNvPr id="0" name=""/>
        <dsp:cNvSpPr/>
      </dsp:nvSpPr>
      <dsp:spPr>
        <a:xfrm>
          <a:off x="3390916" y="1811856"/>
          <a:ext cx="1542930" cy="1384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i="0" kern="1200" dirty="0">
              <a:latin typeface="Arial Nova" panose="020B0504020202020204" pitchFamily="34" charset="0"/>
            </a:rPr>
            <a:t>Immediate actions against fire accidents</a:t>
          </a:r>
        </a:p>
      </dsp:txBody>
      <dsp:txXfrm>
        <a:off x="3390916" y="1811856"/>
        <a:ext cx="1542930" cy="1384573"/>
      </dsp:txXfrm>
    </dsp:sp>
    <dsp:sp modelId="{FEF1C8A4-2822-4AA8-A51A-0C10373CF8CC}">
      <dsp:nvSpPr>
        <dsp:cNvPr id="0" name=""/>
        <dsp:cNvSpPr/>
      </dsp:nvSpPr>
      <dsp:spPr>
        <a:xfrm>
          <a:off x="5382996" y="1128821"/>
          <a:ext cx="579023" cy="5790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E9F11E-03BB-4E86-8128-F715E724B1FF}">
      <dsp:nvSpPr>
        <dsp:cNvPr id="0" name=""/>
        <dsp:cNvSpPr/>
      </dsp:nvSpPr>
      <dsp:spPr>
        <a:xfrm>
          <a:off x="5014575" y="1811862"/>
          <a:ext cx="1357591" cy="2127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dirty="0">
              <a:latin typeface="Arial Nova" panose="020B0504020202020204" pitchFamily="34" charset="0"/>
            </a:rPr>
            <a:t>Saving human resource and time</a:t>
          </a:r>
        </a:p>
      </dsp:txBody>
      <dsp:txXfrm>
        <a:off x="5014575" y="1811862"/>
        <a:ext cx="1357591" cy="2127903"/>
      </dsp:txXfrm>
    </dsp:sp>
    <dsp:sp modelId="{504E6B02-EA18-46A0-BE00-6497DBB28374}">
      <dsp:nvSpPr>
        <dsp:cNvPr id="0" name=""/>
        <dsp:cNvSpPr/>
      </dsp:nvSpPr>
      <dsp:spPr>
        <a:xfrm>
          <a:off x="6930349" y="1093409"/>
          <a:ext cx="579023" cy="5790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A0C104-10B1-49D9-8A20-68D048DF3E60}">
      <dsp:nvSpPr>
        <dsp:cNvPr id="0" name=""/>
        <dsp:cNvSpPr/>
      </dsp:nvSpPr>
      <dsp:spPr>
        <a:xfrm>
          <a:off x="6561932" y="1811858"/>
          <a:ext cx="1286718" cy="2072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dirty="0">
              <a:latin typeface="Arial Nova" panose="020B0504020202020204" pitchFamily="34" charset="0"/>
            </a:rPr>
            <a:t>Technical-LEVEL management is easier than ground-level management</a:t>
          </a:r>
        </a:p>
      </dsp:txBody>
      <dsp:txXfrm>
        <a:off x="6561932" y="1811858"/>
        <a:ext cx="1286718" cy="20724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37E53-57A9-4983-85A6-1A27EE5522DD}">
      <dsp:nvSpPr>
        <dsp:cNvPr id="0" name=""/>
        <dsp:cNvSpPr/>
      </dsp:nvSpPr>
      <dsp:spPr>
        <a:xfrm>
          <a:off x="0" y="2299586"/>
          <a:ext cx="1918325" cy="121813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D10095-F6F1-4044-B00E-ECF8EBD3EB43}">
      <dsp:nvSpPr>
        <dsp:cNvPr id="0" name=""/>
        <dsp:cNvSpPr/>
      </dsp:nvSpPr>
      <dsp:spPr>
        <a:xfrm>
          <a:off x="213147" y="2502076"/>
          <a:ext cx="1918325" cy="121813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Nova" panose="020B0504020202020204" pitchFamily="34" charset="0"/>
            </a:rPr>
            <a:t>Real-life implementation</a:t>
          </a:r>
          <a:endParaRPr lang="en-US" sz="1800" kern="1200" dirty="0">
            <a:latin typeface="Arial Nova" panose="020B0504020202020204" pitchFamily="34" charset="0"/>
          </a:endParaRPr>
        </a:p>
      </dsp:txBody>
      <dsp:txXfrm>
        <a:off x="248825" y="2537754"/>
        <a:ext cx="1846969" cy="1146780"/>
      </dsp:txXfrm>
    </dsp:sp>
    <dsp:sp modelId="{B18CA50D-CC69-4482-9D83-2CB49EE57DEF}">
      <dsp:nvSpPr>
        <dsp:cNvPr id="0" name=""/>
        <dsp:cNvSpPr/>
      </dsp:nvSpPr>
      <dsp:spPr>
        <a:xfrm>
          <a:off x="2344619" y="2299586"/>
          <a:ext cx="1918325" cy="121813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EAF46A-E79F-4217-8537-2E066000BD6D}">
      <dsp:nvSpPr>
        <dsp:cNvPr id="0" name=""/>
        <dsp:cNvSpPr/>
      </dsp:nvSpPr>
      <dsp:spPr>
        <a:xfrm>
          <a:off x="2557766" y="2502076"/>
          <a:ext cx="1918325" cy="121813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Nova" panose="020B0504020202020204" pitchFamily="34" charset="0"/>
            </a:rPr>
            <a:t>Alert nearest fire brigade</a:t>
          </a:r>
          <a:endParaRPr lang="en-US" sz="1800" kern="1200" dirty="0">
            <a:latin typeface="Arial Nova" panose="020B0504020202020204" pitchFamily="34" charset="0"/>
          </a:endParaRPr>
        </a:p>
      </dsp:txBody>
      <dsp:txXfrm>
        <a:off x="2593444" y="2537754"/>
        <a:ext cx="1846969" cy="1146780"/>
      </dsp:txXfrm>
    </dsp:sp>
    <dsp:sp modelId="{5E10B499-1659-4D4B-84BD-8CA69EA3F918}">
      <dsp:nvSpPr>
        <dsp:cNvPr id="0" name=""/>
        <dsp:cNvSpPr/>
      </dsp:nvSpPr>
      <dsp:spPr>
        <a:xfrm>
          <a:off x="4689239" y="2299586"/>
          <a:ext cx="1918325" cy="121813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7E61CC-1146-4DF4-8C98-1F8787136297}">
      <dsp:nvSpPr>
        <dsp:cNvPr id="0" name=""/>
        <dsp:cNvSpPr/>
      </dsp:nvSpPr>
      <dsp:spPr>
        <a:xfrm>
          <a:off x="4902386" y="2502076"/>
          <a:ext cx="1918325" cy="121813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Arial Nova" panose="020B0504020202020204" pitchFamily="34" charset="0"/>
            </a:rPr>
            <a:t>Automated system in management levels</a:t>
          </a:r>
          <a:endParaRPr lang="en-US" sz="1800" kern="1200">
            <a:latin typeface="Arial Nova" panose="020B0504020202020204" pitchFamily="34" charset="0"/>
          </a:endParaRPr>
        </a:p>
      </dsp:txBody>
      <dsp:txXfrm>
        <a:off x="4938064" y="2537754"/>
        <a:ext cx="1846969" cy="11467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9F1F6A-B775-490A-8755-A66E7C463936}">
      <dsp:nvSpPr>
        <dsp:cNvPr id="0" name=""/>
        <dsp:cNvSpPr/>
      </dsp:nvSpPr>
      <dsp:spPr>
        <a:xfrm>
          <a:off x="472950" y="708345"/>
          <a:ext cx="1406812" cy="140681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1A7BB8-5E9E-4315-A9FF-2FA0DF80460D}">
      <dsp:nvSpPr>
        <dsp:cNvPr id="0" name=""/>
        <dsp:cNvSpPr/>
      </dsp:nvSpPr>
      <dsp:spPr>
        <a:xfrm>
          <a:off x="772762" y="1008158"/>
          <a:ext cx="807187" cy="807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808EEB-C6CA-4BDE-B312-491B2C9A7065}">
      <dsp:nvSpPr>
        <dsp:cNvPr id="0" name=""/>
        <dsp:cNvSpPr/>
      </dsp:nvSpPr>
      <dsp:spPr>
        <a:xfrm>
          <a:off x="23231" y="2553345"/>
          <a:ext cx="2306250" cy="99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dirty="0">
              <a:latin typeface="Arial Nova" panose="020B0504020202020204" pitchFamily="34" charset="0"/>
            </a:rPr>
            <a:t>Project is simple, efficient and user-demanding</a:t>
          </a:r>
        </a:p>
      </dsp:txBody>
      <dsp:txXfrm>
        <a:off x="23231" y="2553345"/>
        <a:ext cx="2306250" cy="996591"/>
      </dsp:txXfrm>
    </dsp:sp>
    <dsp:sp modelId="{8E467115-2033-45BA-A19C-0CC7A3F11161}">
      <dsp:nvSpPr>
        <dsp:cNvPr id="0" name=""/>
        <dsp:cNvSpPr/>
      </dsp:nvSpPr>
      <dsp:spPr>
        <a:xfrm>
          <a:off x="3182793" y="708345"/>
          <a:ext cx="1406812" cy="1406812"/>
        </a:xfrm>
        <a:prstGeom prst="ellipse">
          <a:avLst/>
        </a:prstGeom>
        <a:solidFill>
          <a:schemeClr val="accent5">
            <a:hueOff val="7693906"/>
            <a:satOff val="-2748"/>
            <a:lumOff val="4412"/>
            <a:alphaOff val="0"/>
          </a:schemeClr>
        </a:solidFill>
        <a:ln>
          <a:noFill/>
        </a:ln>
        <a:effectLst/>
      </dsp:spPr>
      <dsp:style>
        <a:lnRef idx="0">
          <a:scrgbClr r="0" g="0" b="0"/>
        </a:lnRef>
        <a:fillRef idx="1">
          <a:scrgbClr r="0" g="0" b="0"/>
        </a:fillRef>
        <a:effectRef idx="0">
          <a:scrgbClr r="0" g="0" b="0"/>
        </a:effectRef>
        <a:fontRef idx="minor"/>
      </dsp:style>
    </dsp:sp>
    <dsp:sp modelId="{60011F78-8ECD-48BA-8788-B8D92F19F77E}">
      <dsp:nvSpPr>
        <dsp:cNvPr id="0" name=""/>
        <dsp:cNvSpPr/>
      </dsp:nvSpPr>
      <dsp:spPr>
        <a:xfrm>
          <a:off x="3482606" y="1008158"/>
          <a:ext cx="807187" cy="807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9DFC30-AC86-4A4E-A293-77C87242C7EB}">
      <dsp:nvSpPr>
        <dsp:cNvPr id="0" name=""/>
        <dsp:cNvSpPr/>
      </dsp:nvSpPr>
      <dsp:spPr>
        <a:xfrm>
          <a:off x="2733075" y="2553345"/>
          <a:ext cx="2306250" cy="99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dirty="0">
              <a:latin typeface="Arial Nova" panose="020B0504020202020204" pitchFamily="34" charset="0"/>
            </a:rPr>
            <a:t>High possibility to be built and implemented at various levels.</a:t>
          </a:r>
        </a:p>
      </dsp:txBody>
      <dsp:txXfrm>
        <a:off x="2733075" y="2553345"/>
        <a:ext cx="2306250" cy="996591"/>
      </dsp:txXfrm>
    </dsp:sp>
    <dsp:sp modelId="{B0299805-DA46-4966-8ED2-B13C44422C83}">
      <dsp:nvSpPr>
        <dsp:cNvPr id="0" name=""/>
        <dsp:cNvSpPr/>
      </dsp:nvSpPr>
      <dsp:spPr>
        <a:xfrm>
          <a:off x="5892637" y="708345"/>
          <a:ext cx="1406812" cy="1406812"/>
        </a:xfrm>
        <a:prstGeom prst="ellipse">
          <a:avLst/>
        </a:prstGeom>
        <a:solidFill>
          <a:schemeClr val="accent5">
            <a:hueOff val="15387812"/>
            <a:satOff val="-5496"/>
            <a:lumOff val="8825"/>
            <a:alphaOff val="0"/>
          </a:schemeClr>
        </a:solidFill>
        <a:ln>
          <a:noFill/>
        </a:ln>
        <a:effectLst/>
      </dsp:spPr>
      <dsp:style>
        <a:lnRef idx="0">
          <a:scrgbClr r="0" g="0" b="0"/>
        </a:lnRef>
        <a:fillRef idx="1">
          <a:scrgbClr r="0" g="0" b="0"/>
        </a:fillRef>
        <a:effectRef idx="0">
          <a:scrgbClr r="0" g="0" b="0"/>
        </a:effectRef>
        <a:fontRef idx="minor"/>
      </dsp:style>
    </dsp:sp>
    <dsp:sp modelId="{7C2BC273-53B2-4220-A079-025647463532}">
      <dsp:nvSpPr>
        <dsp:cNvPr id="0" name=""/>
        <dsp:cNvSpPr/>
      </dsp:nvSpPr>
      <dsp:spPr>
        <a:xfrm>
          <a:off x="6192449" y="1008158"/>
          <a:ext cx="807187" cy="807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B01144-FC1F-47E4-82E0-E6DEA63282F0}">
      <dsp:nvSpPr>
        <dsp:cNvPr id="0" name=""/>
        <dsp:cNvSpPr/>
      </dsp:nvSpPr>
      <dsp:spPr>
        <a:xfrm>
          <a:off x="5442918" y="2553345"/>
          <a:ext cx="2306250" cy="99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dirty="0">
              <a:latin typeface="Arial Nova" panose="020B0504020202020204" pitchFamily="34" charset="0"/>
            </a:rPr>
            <a:t>Sold as a blueprint in the software market</a:t>
          </a:r>
        </a:p>
      </dsp:txBody>
      <dsp:txXfrm>
        <a:off x="5442918" y="2553345"/>
        <a:ext cx="2306250" cy="9965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93967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021731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360991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57927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2245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7/10/2023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096854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7/10/2023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558774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66220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65010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97676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96500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31231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7/10/2023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590178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7/10/2023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661866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7/10/2023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914794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1D8BD707-D9CF-40AE-B4C6-C98DA3205C09}" type="datetimeFigureOut">
              <a:rPr lang="en-US" smtClean="0"/>
              <a:pPr/>
              <a:t>7/10/2023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078035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049510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353128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1D8BD707-D9CF-40AE-B4C6-C98DA3205C09}" type="datetimeFigureOut">
              <a:rPr lang="en-US" smtClean="0"/>
              <a:pPr/>
              <a:t>7/10/2023</a:t>
            </a:fld>
            <a:endParaRPr lang="en-US" dirty="0"/>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2611062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8.jpeg"/><Relationship Id="rId1" Type="http://schemas.openxmlformats.org/officeDocument/2006/relationships/slideLayout" Target="../slideLayouts/slideLayout18.xml"/><Relationship Id="rId4" Type="http://schemas.openxmlformats.org/officeDocument/2006/relationships/image" Target="../media/image57.JPG"/></Relationships>
</file>

<file path=ppt/slides/_rels/slide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8.jpeg"/><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75.jpeg"/><Relationship Id="rId1" Type="http://schemas.openxmlformats.org/officeDocument/2006/relationships/slideLayout" Target="../slideLayouts/slideLayout1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jpeg"/><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126" name="Rectangle 125">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Picture 50">
            <a:extLst>
              <a:ext uri="{FF2B5EF4-FFF2-40B4-BE49-F238E27FC236}">
                <a16:creationId xmlns:a16="http://schemas.microsoft.com/office/drawing/2014/main" id="{3254B4A6-356A-061E-DF99-C14776872185}"/>
              </a:ext>
            </a:extLst>
          </p:cNvPr>
          <p:cNvPicPr>
            <a:picLocks noChangeAspect="1"/>
          </p:cNvPicPr>
          <p:nvPr/>
        </p:nvPicPr>
        <p:blipFill rotWithShape="1">
          <a:blip r:embed="rId4">
            <a:alphaModFix amt="35000"/>
          </a:blip>
          <a:srcRect l="17526" r="7475"/>
          <a:stretch/>
        </p:blipFill>
        <p:spPr>
          <a:xfrm>
            <a:off x="20" y="10"/>
            <a:ext cx="9143980" cy="6857990"/>
          </a:xfrm>
          <a:prstGeom prst="rect">
            <a:avLst/>
          </a:prstGeom>
        </p:spPr>
      </p:pic>
      <p:pic>
        <p:nvPicPr>
          <p:cNvPr id="128" name="Picture 127">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313259" y="1300785"/>
            <a:ext cx="6517482" cy="2509213"/>
          </a:xfrm>
        </p:spPr>
        <p:txBody>
          <a:bodyPr vert="horz" lIns="91440" tIns="45720" rIns="91440" bIns="45720" rtlCol="0" anchor="b">
            <a:normAutofit/>
          </a:bodyPr>
          <a:lstStyle/>
          <a:p>
            <a:r>
              <a:rPr lang="en-US" sz="4800" b="1" spc="-50" dirty="0"/>
              <a:t>IoT Solutions for Smart Cities</a:t>
            </a:r>
            <a:endParaRPr lang="en-US" sz="4800" b="1"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331" y="618517"/>
            <a:ext cx="7773338" cy="1134083"/>
          </a:xfrm>
        </p:spPr>
        <p:txBody>
          <a:bodyPr>
            <a:normAutofit/>
          </a:bodyPr>
          <a:lstStyle/>
          <a:p>
            <a:r>
              <a:rPr lang="en-US" b="1" dirty="0">
                <a:latin typeface="Arial Nova" panose="020B0504020202020204" pitchFamily="34" charset="0"/>
                <a:cs typeface="Calibri" pitchFamily="34" charset="0"/>
              </a:rPr>
              <a:t>Project Features </a:t>
            </a:r>
          </a:p>
        </p:txBody>
      </p:sp>
      <p:graphicFrame>
        <p:nvGraphicFramePr>
          <p:cNvPr id="5" name="Content Placeholder 2">
            <a:extLst>
              <a:ext uri="{FF2B5EF4-FFF2-40B4-BE49-F238E27FC236}">
                <a16:creationId xmlns:a16="http://schemas.microsoft.com/office/drawing/2014/main" id="{FCD12672-5B83-4040-453C-E27E8BCD563D}"/>
              </a:ext>
            </a:extLst>
          </p:cNvPr>
          <p:cNvGraphicFramePr>
            <a:graphicFrameLocks noGrp="1"/>
          </p:cNvGraphicFramePr>
          <p:nvPr>
            <p:ph idx="1"/>
            <p:extLst>
              <p:ext uri="{D42A27DB-BD31-4B8C-83A1-F6EECF244321}">
                <p14:modId xmlns:p14="http://schemas.microsoft.com/office/powerpoint/2010/main" val="1168758688"/>
              </p:ext>
            </p:extLst>
          </p:nvPr>
        </p:nvGraphicFramePr>
        <p:xfrm>
          <a:off x="685800" y="1752600"/>
          <a:ext cx="7772400" cy="4486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1" name="Rectangle 75">
            <a:extLst>
              <a:ext uri="{FF2B5EF4-FFF2-40B4-BE49-F238E27FC236}">
                <a16:creationId xmlns:a16="http://schemas.microsoft.com/office/drawing/2014/main" id="{C08B58CE-A486-4D86-A04C-CEBEC0C6E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2">
            <a:extLst>
              <a:ext uri="{FF2B5EF4-FFF2-40B4-BE49-F238E27FC236}">
                <a16:creationId xmlns:a16="http://schemas.microsoft.com/office/drawing/2014/main" id="{7EF397AE-0609-4FFB-A98F-ECD05F0EF2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Fire extinguisher and hose reel in hotel corridor">
            <a:extLst>
              <a:ext uri="{FF2B5EF4-FFF2-40B4-BE49-F238E27FC236}">
                <a16:creationId xmlns:a16="http://schemas.microsoft.com/office/drawing/2014/main" id="{A5721A51-7901-5405-7DE2-BBC83FC01D23}"/>
              </a:ext>
            </a:extLst>
          </p:cNvPr>
          <p:cNvPicPr>
            <a:picLocks noChangeAspect="1"/>
          </p:cNvPicPr>
          <p:nvPr/>
        </p:nvPicPr>
        <p:blipFill rotWithShape="1">
          <a:blip r:embed="rId3">
            <a:duotone>
              <a:schemeClr val="bg2">
                <a:shade val="45000"/>
                <a:satMod val="135000"/>
              </a:schemeClr>
              <a:prstClr val="white"/>
            </a:duotone>
            <a:alphaModFix amt="25000"/>
          </a:blip>
          <a:srcRect r="10999" b="-1"/>
          <a:stretch/>
        </p:blipFill>
        <p:spPr>
          <a:xfrm>
            <a:off x="20" y="10"/>
            <a:ext cx="9143980" cy="6857990"/>
          </a:xfrm>
          <a:prstGeom prst="rect">
            <a:avLst/>
          </a:prstGeom>
        </p:spPr>
      </p:pic>
      <p:pic>
        <p:nvPicPr>
          <p:cNvPr id="80" name="Picture 79">
            <a:extLst>
              <a:ext uri="{FF2B5EF4-FFF2-40B4-BE49-F238E27FC236}">
                <a16:creationId xmlns:a16="http://schemas.microsoft.com/office/drawing/2014/main" id="{FF0509A6-53B5-44A9-B59C-1D9C4DD3C2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762000" y="154417"/>
            <a:ext cx="7773338" cy="1596177"/>
          </a:xfrm>
        </p:spPr>
        <p:txBody>
          <a:bodyPr>
            <a:normAutofit/>
          </a:bodyPr>
          <a:lstStyle/>
          <a:p>
            <a:r>
              <a:rPr lang="en-US" b="1" dirty="0">
                <a:latin typeface="Arial Nova" panose="020B0504020202020204" pitchFamily="34" charset="0"/>
                <a:cs typeface="Calibri" pitchFamily="34" charset="0"/>
              </a:rPr>
              <a:t>Project Components</a:t>
            </a:r>
            <a:endParaRPr lang="en-US" b="1" dirty="0">
              <a:latin typeface="Arial Nova" panose="020B0504020202020204" pitchFamily="34" charset="0"/>
            </a:endParaRPr>
          </a:p>
        </p:txBody>
      </p:sp>
      <p:sp>
        <p:nvSpPr>
          <p:cNvPr id="3" name="Content Placeholder 2"/>
          <p:cNvSpPr>
            <a:spLocks noGrp="1"/>
          </p:cNvSpPr>
          <p:nvPr>
            <p:ph idx="1"/>
          </p:nvPr>
        </p:nvSpPr>
        <p:spPr>
          <a:xfrm>
            <a:off x="685330" y="1371600"/>
            <a:ext cx="7772870" cy="5181600"/>
          </a:xfrm>
        </p:spPr>
        <p:txBody>
          <a:bodyPr>
            <a:normAutofit fontScale="92500" lnSpcReduction="10000"/>
          </a:bodyPr>
          <a:lstStyle/>
          <a:p>
            <a:pPr>
              <a:lnSpc>
                <a:spcPct val="110000"/>
              </a:lnSpc>
            </a:pPr>
            <a:r>
              <a:rPr lang="en-US" sz="2200" b="1" u="sng" dirty="0">
                <a:latin typeface="Arial Nova" panose="020B0504020202020204" pitchFamily="34" charset="0"/>
                <a:cs typeface="Calibri" pitchFamily="34" charset="0"/>
              </a:rPr>
              <a:t>Sensors</a:t>
            </a:r>
            <a:r>
              <a:rPr lang="en-US" sz="1900" b="1" dirty="0">
                <a:latin typeface="Arial Nova" panose="020B0504020202020204" pitchFamily="34" charset="0"/>
                <a:cs typeface="Calibri" pitchFamily="34" charset="0"/>
              </a:rPr>
              <a:t>: </a:t>
            </a:r>
          </a:p>
          <a:p>
            <a:pPr lvl="2">
              <a:lnSpc>
                <a:spcPct val="110000"/>
              </a:lnSpc>
            </a:pPr>
            <a:r>
              <a:rPr lang="en-US" sz="1900" b="1" dirty="0">
                <a:latin typeface="Arial Nova" panose="020B0504020202020204" pitchFamily="34" charset="0"/>
                <a:cs typeface="Calibri" pitchFamily="34" charset="0"/>
              </a:rPr>
              <a:t>Temperature sensor, Smoke sensor, IR sensor, Motion detection sensors, furnace , Humidity sensors</a:t>
            </a:r>
          </a:p>
          <a:p>
            <a:pPr>
              <a:lnSpc>
                <a:spcPct val="110000"/>
              </a:lnSpc>
            </a:pPr>
            <a:r>
              <a:rPr lang="en-US" sz="2200" b="1" u="sng" dirty="0">
                <a:latin typeface="Arial Nova" panose="020B0504020202020204" pitchFamily="34" charset="0"/>
                <a:cs typeface="Calibri" pitchFamily="34" charset="0"/>
              </a:rPr>
              <a:t>IT Components:</a:t>
            </a:r>
          </a:p>
          <a:p>
            <a:pPr lvl="2">
              <a:lnSpc>
                <a:spcPct val="110000"/>
              </a:lnSpc>
            </a:pPr>
            <a:r>
              <a:rPr lang="en-MY" sz="1900" b="1" dirty="0">
                <a:latin typeface="Arial Nova" panose="020B0504020202020204" pitchFamily="34" charset="0"/>
                <a:cs typeface="Calibri" pitchFamily="34" charset="0"/>
              </a:rPr>
              <a:t>Trip sensor, Camera, Light, Alarm, Door, RFID Reader, Window, Fan, Fire Monitor, Fire Alarm, AC, Street Lamp, Wind Detector. </a:t>
            </a:r>
            <a:endParaRPr lang="en-US" sz="1900" b="1" dirty="0">
              <a:latin typeface="Arial Nova" panose="020B0504020202020204" pitchFamily="34" charset="0"/>
              <a:cs typeface="Calibri" pitchFamily="34" charset="0"/>
            </a:endParaRPr>
          </a:p>
          <a:p>
            <a:pPr marL="274320" lvl="2" indent="-274320">
              <a:lnSpc>
                <a:spcPct val="110000"/>
              </a:lnSpc>
              <a:spcBef>
                <a:spcPts val="580"/>
              </a:spcBef>
              <a:buClr>
                <a:schemeClr val="accent1"/>
              </a:buClr>
            </a:pPr>
            <a:r>
              <a:rPr lang="en-US" sz="2200" b="1" u="sng" dirty="0">
                <a:latin typeface="Arial Nova" panose="020B0504020202020204" pitchFamily="34" charset="0"/>
                <a:cs typeface="Calibri" pitchFamily="34" charset="0"/>
              </a:rPr>
              <a:t>Others</a:t>
            </a:r>
            <a:r>
              <a:rPr lang="en-US" sz="2200" b="1" dirty="0">
                <a:latin typeface="Arial Nova" panose="020B0504020202020204" pitchFamily="34" charset="0"/>
                <a:cs typeface="Calibri" pitchFamily="34" charset="0"/>
              </a:rPr>
              <a:t> :</a:t>
            </a:r>
          </a:p>
          <a:p>
            <a:pPr marL="822960" lvl="4" indent="-274320">
              <a:lnSpc>
                <a:spcPct val="110000"/>
              </a:lnSpc>
              <a:spcBef>
                <a:spcPts val="580"/>
              </a:spcBef>
              <a:buClr>
                <a:schemeClr val="accent1"/>
              </a:buClr>
              <a:buFont typeface="Arial" pitchFamily="34" charset="0"/>
              <a:buChar char="•"/>
            </a:pPr>
            <a:r>
              <a:rPr lang="en-US" sz="1900" b="1" dirty="0">
                <a:latin typeface="Arial Nova" panose="020B0504020202020204" pitchFamily="34" charset="0"/>
                <a:cs typeface="Calibri" pitchFamily="34" charset="0"/>
              </a:rPr>
              <a:t>MCU, SBC, Router, Switch, Home Gateway, Home Router, Cell Tower, Central-office Server</a:t>
            </a:r>
          </a:p>
          <a:p>
            <a:pPr>
              <a:lnSpc>
                <a:spcPct val="110000"/>
              </a:lnSpc>
            </a:pPr>
            <a:r>
              <a:rPr lang="en-US" sz="2200" b="1" u="sng" dirty="0">
                <a:latin typeface="Arial Nova" panose="020B0504020202020204" pitchFamily="34" charset="0"/>
                <a:cs typeface="Calibri" pitchFamily="34" charset="0"/>
              </a:rPr>
              <a:t>Actuators:</a:t>
            </a:r>
          </a:p>
          <a:p>
            <a:pPr lvl="2">
              <a:lnSpc>
                <a:spcPct val="110000"/>
              </a:lnSpc>
            </a:pPr>
            <a:r>
              <a:rPr lang="en-US" sz="1900" b="1" dirty="0">
                <a:latin typeface="Arial Nova" panose="020B0504020202020204" pitchFamily="34" charset="0"/>
                <a:cs typeface="Calibri" pitchFamily="34" charset="0"/>
              </a:rPr>
              <a:t>Air Cooler, Alarm</a:t>
            </a:r>
          </a:p>
          <a:p>
            <a:pPr>
              <a:lnSpc>
                <a:spcPct val="110000"/>
              </a:lnSpc>
            </a:pPr>
            <a:r>
              <a:rPr lang="en-US" sz="2200" b="1" u="sng" dirty="0">
                <a:latin typeface="Arial Nova" panose="020B0504020202020204" pitchFamily="34" charset="0"/>
                <a:cs typeface="Calibri" pitchFamily="34" charset="0"/>
              </a:rPr>
              <a:t>Languages</a:t>
            </a:r>
            <a:r>
              <a:rPr lang="en-US" sz="1900" b="1" dirty="0">
                <a:latin typeface="Arial Nova" panose="020B0504020202020204" pitchFamily="34" charset="0"/>
                <a:cs typeface="Calibri" pitchFamily="34" charset="0"/>
              </a:rPr>
              <a:t>: JavaScript, Python</a:t>
            </a:r>
          </a:p>
          <a:p>
            <a:pPr lvl="2">
              <a:lnSpc>
                <a:spcPct val="110000"/>
              </a:lnSpc>
              <a:buNone/>
            </a:pPr>
            <a:endParaRPr lang="en-US"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Content Placeholder 4" descr="ppp.PNG"/>
          <p:cNvPicPr>
            <a:picLocks noChangeAspect="1"/>
          </p:cNvPicPr>
          <p:nvPr/>
        </p:nvPicPr>
        <p:blipFill rotWithShape="1">
          <a:blip r:embed="rId3">
            <a:alphaModFix amt="30000"/>
          </a:blip>
          <a:srcRect l="24558" r="25123"/>
          <a:stretch/>
        </p:blipFill>
        <p:spPr>
          <a:xfrm>
            <a:off x="20" y="10"/>
            <a:ext cx="9141271" cy="6857990"/>
          </a:xfrm>
          <a:prstGeom prst="rect">
            <a:avLst/>
          </a:prstGeom>
        </p:spPr>
      </p:pic>
      <p:sp>
        <p:nvSpPr>
          <p:cNvPr id="2" name="Title 1"/>
          <p:cNvSpPr>
            <a:spLocks noGrp="1"/>
          </p:cNvSpPr>
          <p:nvPr>
            <p:ph type="title"/>
          </p:nvPr>
        </p:nvSpPr>
        <p:spPr>
          <a:xfrm>
            <a:off x="800103" y="350729"/>
            <a:ext cx="7429499" cy="1092200"/>
          </a:xfrm>
        </p:spPr>
        <p:txBody>
          <a:bodyPr>
            <a:normAutofit/>
          </a:bodyPr>
          <a:lstStyle/>
          <a:p>
            <a:pPr algn="ctr"/>
            <a:r>
              <a:rPr lang="en-US" b="1" dirty="0">
                <a:latin typeface="Arial Nova" panose="020B0504020202020204" pitchFamily="34" charset="0"/>
                <a:cs typeface="Calibri" pitchFamily="34" charset="0"/>
              </a:rPr>
              <a:t>Simple diagram</a:t>
            </a:r>
          </a:p>
        </p:txBody>
      </p:sp>
      <p:pic>
        <p:nvPicPr>
          <p:cNvPr id="4" name="Content Placeholder 3">
            <a:extLst>
              <a:ext uri="{FF2B5EF4-FFF2-40B4-BE49-F238E27FC236}">
                <a16:creationId xmlns:a16="http://schemas.microsoft.com/office/drawing/2014/main" id="{FCE33792-0958-1C3A-BCC9-1C3E3EE0F55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1371600"/>
            <a:ext cx="9141270" cy="525780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772400" cy="914400"/>
          </a:xfrm>
        </p:spPr>
        <p:txBody>
          <a:bodyPr/>
          <a:lstStyle/>
          <a:p>
            <a:pPr algn="ctr"/>
            <a:r>
              <a:rPr lang="en-US" b="1" dirty="0">
                <a:latin typeface="Arial Nova" panose="020B0504020202020204" pitchFamily="34" charset="0"/>
                <a:cs typeface="Calibri" pitchFamily="34" charset="0"/>
              </a:rPr>
              <a:t>Library room</a:t>
            </a:r>
          </a:p>
        </p:txBody>
      </p:sp>
      <p:pic>
        <p:nvPicPr>
          <p:cNvPr id="7" name="Content Placeholder 6" descr="A group of people sitting at a table&#10;&#10;Description automatically generated">
            <a:extLst>
              <a:ext uri="{FF2B5EF4-FFF2-40B4-BE49-F238E27FC236}">
                <a16:creationId xmlns:a16="http://schemas.microsoft.com/office/drawing/2014/main" id="{D9415D30-C882-9C45-4FDB-DC9EFFEB0C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66800"/>
            <a:ext cx="9144000" cy="556260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01498-DE3E-EDD3-7DA8-0AD6D13159E0}"/>
              </a:ext>
            </a:extLst>
          </p:cNvPr>
          <p:cNvSpPr>
            <a:spLocks noGrp="1"/>
          </p:cNvSpPr>
          <p:nvPr>
            <p:ph type="title"/>
          </p:nvPr>
        </p:nvSpPr>
        <p:spPr>
          <a:xfrm>
            <a:off x="904873" y="309489"/>
            <a:ext cx="7429499" cy="905482"/>
          </a:xfrm>
        </p:spPr>
        <p:txBody>
          <a:bodyPr/>
          <a:lstStyle/>
          <a:p>
            <a:pPr algn="ctr"/>
            <a:r>
              <a:rPr lang="en-US" b="1">
                <a:latin typeface="Arial Nova" panose="020B0504020202020204" pitchFamily="34" charset="0"/>
              </a:rPr>
              <a:t>University Field</a:t>
            </a:r>
            <a:endParaRPr lang="en-US" b="1" dirty="0">
              <a:latin typeface="Arial Nova" panose="020B0504020202020204" pitchFamily="34" charset="0"/>
            </a:endParaRPr>
          </a:p>
        </p:txBody>
      </p:sp>
      <p:pic>
        <p:nvPicPr>
          <p:cNvPr id="5" name="Content Placeholder 4" descr="A building with a lawn and a lawn with a building in the background&#10;&#10;Description automatically generated">
            <a:extLst>
              <a:ext uri="{FF2B5EF4-FFF2-40B4-BE49-F238E27FC236}">
                <a16:creationId xmlns:a16="http://schemas.microsoft.com/office/drawing/2014/main" id="{D89D59B3-789E-FDD3-E53F-8759253641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990600"/>
            <a:ext cx="9144000" cy="5714999"/>
          </a:xfrm>
        </p:spPr>
      </p:pic>
    </p:spTree>
    <p:extLst>
      <p:ext uri="{BB962C8B-B14F-4D97-AF65-F5344CB8AC3E}">
        <p14:creationId xmlns:p14="http://schemas.microsoft.com/office/powerpoint/2010/main" val="388261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56E23-C6CF-2B1A-B5F4-88D8BF867CF0}"/>
              </a:ext>
            </a:extLst>
          </p:cNvPr>
          <p:cNvSpPr>
            <a:spLocks noGrp="1"/>
          </p:cNvSpPr>
          <p:nvPr>
            <p:ph type="title"/>
          </p:nvPr>
        </p:nvSpPr>
        <p:spPr>
          <a:xfrm>
            <a:off x="856060" y="351192"/>
            <a:ext cx="7429499" cy="1020408"/>
          </a:xfrm>
        </p:spPr>
        <p:txBody>
          <a:bodyPr/>
          <a:lstStyle/>
          <a:p>
            <a:pPr algn="ctr"/>
            <a:r>
              <a:rPr lang="en-US" b="1" dirty="0">
                <a:latin typeface="Arial Nova" panose="020B0504020202020204" pitchFamily="34" charset="0"/>
              </a:rPr>
              <a:t>SERVER ROOM</a:t>
            </a:r>
          </a:p>
        </p:txBody>
      </p:sp>
      <p:pic>
        <p:nvPicPr>
          <p:cNvPr id="5" name="Content Placeholder 4" descr="A computer network diagram with many different types of computers">
            <a:extLst>
              <a:ext uri="{FF2B5EF4-FFF2-40B4-BE49-F238E27FC236}">
                <a16:creationId xmlns:a16="http://schemas.microsoft.com/office/drawing/2014/main" id="{EFA9AB70-AE90-8F44-1F6D-0EBDF86879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71599"/>
            <a:ext cx="9144000" cy="5868810"/>
          </a:xfrm>
        </p:spPr>
      </p:pic>
    </p:spTree>
    <p:extLst>
      <p:ext uri="{BB962C8B-B14F-4D97-AF65-F5344CB8AC3E}">
        <p14:creationId xmlns:p14="http://schemas.microsoft.com/office/powerpoint/2010/main" val="1721011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772400" cy="1143000"/>
          </a:xfrm>
        </p:spPr>
        <p:txBody>
          <a:bodyPr/>
          <a:lstStyle/>
          <a:p>
            <a:pPr algn="ctr"/>
            <a:r>
              <a:rPr lang="en-US" b="1">
                <a:latin typeface="Arial Nova" panose="020B0504020202020204" pitchFamily="34" charset="0"/>
                <a:cs typeface="Calibri" pitchFamily="34" charset="0"/>
              </a:rPr>
              <a:t>University Parking System</a:t>
            </a:r>
            <a:endParaRPr lang="en-US" b="1" dirty="0">
              <a:latin typeface="Arial Nova" panose="020B0504020202020204" pitchFamily="34" charset="0"/>
              <a:cs typeface="Calibri" pitchFamily="34" charset="0"/>
            </a:endParaRPr>
          </a:p>
        </p:txBody>
      </p:sp>
      <p:pic>
        <p:nvPicPr>
          <p:cNvPr id="4" name="Content Placeholder 3" descr="qqq.PNG"/>
          <p:cNvPicPr>
            <a:picLocks noGrp="1" noChangeAspect="1"/>
          </p:cNvPicPr>
          <p:nvPr>
            <p:ph idx="1"/>
          </p:nvPr>
        </p:nvPicPr>
        <p:blipFill>
          <a:blip r:embed="rId2"/>
          <a:stretch>
            <a:fillRect/>
          </a:stretch>
        </p:blipFill>
        <p:spPr>
          <a:xfrm>
            <a:off x="423248" y="1295400"/>
            <a:ext cx="8720752" cy="5410200"/>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7772400" cy="1143000"/>
          </a:xfrm>
        </p:spPr>
        <p:txBody>
          <a:bodyPr/>
          <a:lstStyle/>
          <a:p>
            <a:pPr algn="ctr"/>
            <a:r>
              <a:rPr lang="en-US" b="1" dirty="0">
                <a:latin typeface="Arial Nova" panose="020B0504020202020204" pitchFamily="34" charset="0"/>
                <a:cs typeface="Calibri" pitchFamily="34" charset="0"/>
              </a:rPr>
              <a:t>Smart Classroom</a:t>
            </a:r>
          </a:p>
        </p:txBody>
      </p:sp>
      <p:pic>
        <p:nvPicPr>
          <p:cNvPr id="4" name="Content Placeholder 3" descr="rrr.PNG"/>
          <p:cNvPicPr>
            <a:picLocks noGrp="1" noChangeAspect="1"/>
          </p:cNvPicPr>
          <p:nvPr>
            <p:ph idx="1"/>
          </p:nvPr>
        </p:nvPicPr>
        <p:blipFill>
          <a:blip r:embed="rId2"/>
          <a:stretch>
            <a:fillRect/>
          </a:stretch>
        </p:blipFill>
        <p:spPr>
          <a:xfrm>
            <a:off x="0" y="990600"/>
            <a:ext cx="9144000" cy="571500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lluminated server room panel">
            <a:extLst>
              <a:ext uri="{FF2B5EF4-FFF2-40B4-BE49-F238E27FC236}">
                <a16:creationId xmlns:a16="http://schemas.microsoft.com/office/drawing/2014/main" id="{78F3DF96-4116-BBCE-A69E-E768A4A7811E}"/>
              </a:ext>
            </a:extLst>
          </p:cNvPr>
          <p:cNvPicPr>
            <a:picLocks noChangeAspect="1"/>
          </p:cNvPicPr>
          <p:nvPr/>
        </p:nvPicPr>
        <p:blipFill rotWithShape="1">
          <a:blip r:embed="rId2"/>
          <a:srcRect l="31944" r="38675" b="-1"/>
          <a:stretch/>
        </p:blipFill>
        <p:spPr>
          <a:xfrm>
            <a:off x="20" y="10"/>
            <a:ext cx="3018550" cy="6857990"/>
          </a:xfrm>
          <a:prstGeom prst="rect">
            <a:avLst/>
          </a:prstGeom>
        </p:spPr>
      </p:pic>
      <p:sp>
        <p:nvSpPr>
          <p:cNvPr id="11" name="Rectangle 10">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8570" y="-2"/>
            <a:ext cx="60985"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D3EB12DA-DE36-661B-65E8-A1A495502FF6}"/>
              </a:ext>
            </a:extLst>
          </p:cNvPr>
          <p:cNvSpPr>
            <a:spLocks noGrp="1"/>
          </p:cNvSpPr>
          <p:nvPr>
            <p:ph type="title"/>
          </p:nvPr>
        </p:nvSpPr>
        <p:spPr>
          <a:xfrm>
            <a:off x="3355021" y="161112"/>
            <a:ext cx="5004665" cy="1596177"/>
          </a:xfrm>
        </p:spPr>
        <p:txBody>
          <a:bodyPr>
            <a:normAutofit/>
          </a:bodyPr>
          <a:lstStyle/>
          <a:p>
            <a:r>
              <a:rPr lang="en-US" b="1" dirty="0">
                <a:latin typeface="Arial Nova" panose="020B0504020202020204" pitchFamily="34" charset="0"/>
              </a:rPr>
              <a:t>SERVERS</a:t>
            </a:r>
          </a:p>
        </p:txBody>
      </p:sp>
      <p:pic>
        <p:nvPicPr>
          <p:cNvPr id="6" name="Content Placeholder 5" descr="A diagram of a server network&#10;&#10;Description automatically generated">
            <a:extLst>
              <a:ext uri="{FF2B5EF4-FFF2-40B4-BE49-F238E27FC236}">
                <a16:creationId xmlns:a16="http://schemas.microsoft.com/office/drawing/2014/main" id="{50577B87-3964-3534-ACB2-995F78074231}"/>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3461764" y="1295400"/>
            <a:ext cx="5446151" cy="5257800"/>
          </a:xfrm>
        </p:spPr>
      </p:pic>
    </p:spTree>
    <p:extLst>
      <p:ext uri="{BB962C8B-B14F-4D97-AF65-F5344CB8AC3E}">
        <p14:creationId xmlns:p14="http://schemas.microsoft.com/office/powerpoint/2010/main" val="1574794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a:latin typeface="Arial Nova" panose="020B0504020202020204" pitchFamily="34" charset="0"/>
                <a:cs typeface="Calibri" pitchFamily="34" charset="0"/>
              </a:rPr>
              <a:t>Project Implementation</a:t>
            </a:r>
            <a:endParaRPr lang="en-US" b="1" dirty="0">
              <a:latin typeface="Arial Nova" panose="020B0504020202020204" pitchFamily="34" charset="0"/>
              <a:cs typeface="Calibri" pitchFamily="34" charset="0"/>
            </a:endParaRPr>
          </a:p>
        </p:txBody>
      </p:sp>
      <p:graphicFrame>
        <p:nvGraphicFramePr>
          <p:cNvPr id="5" name="Content Placeholder 2">
            <a:extLst>
              <a:ext uri="{FF2B5EF4-FFF2-40B4-BE49-F238E27FC236}">
                <a16:creationId xmlns:a16="http://schemas.microsoft.com/office/drawing/2014/main" id="{7076F6CB-6425-9124-4624-AA116449A057}"/>
              </a:ext>
            </a:extLst>
          </p:cNvPr>
          <p:cNvGraphicFramePr>
            <a:graphicFrameLocks noGrp="1"/>
          </p:cNvGraphicFramePr>
          <p:nvPr>
            <p:ph idx="1"/>
            <p:extLst>
              <p:ext uri="{D42A27DB-BD31-4B8C-83A1-F6EECF244321}">
                <p14:modId xmlns:p14="http://schemas.microsoft.com/office/powerpoint/2010/main" val="260947742"/>
              </p:ext>
            </p:extLst>
          </p:nvPr>
        </p:nvGraphicFramePr>
        <p:xfrm>
          <a:off x="685800" y="1600200"/>
          <a:ext cx="82296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60" name="Rectangle 159">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Picture 88">
            <a:extLst>
              <a:ext uri="{FF2B5EF4-FFF2-40B4-BE49-F238E27FC236}">
                <a16:creationId xmlns:a16="http://schemas.microsoft.com/office/drawing/2014/main" id="{4B969892-4F30-CAD8-0FD0-117E764DDFEF}"/>
              </a:ext>
            </a:extLst>
          </p:cNvPr>
          <p:cNvPicPr>
            <a:picLocks noChangeAspect="1"/>
          </p:cNvPicPr>
          <p:nvPr/>
        </p:nvPicPr>
        <p:blipFill rotWithShape="1">
          <a:blip r:embed="rId2"/>
          <a:srcRect l="39921" r="35321"/>
          <a:stretch/>
        </p:blipFill>
        <p:spPr>
          <a:xfrm>
            <a:off x="20" y="10"/>
            <a:ext cx="3018550" cy="6857990"/>
          </a:xfrm>
          <a:prstGeom prst="rect">
            <a:avLst/>
          </a:prstGeom>
        </p:spPr>
      </p:pic>
      <p:sp>
        <p:nvSpPr>
          <p:cNvPr id="162" name="Rectangle 161">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8570" y="-2"/>
            <a:ext cx="60985"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Picture 163">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3534787" y="80888"/>
            <a:ext cx="5004665" cy="1596177"/>
          </a:xfrm>
        </p:spPr>
        <p:txBody>
          <a:bodyPr>
            <a:normAutofit/>
          </a:bodyPr>
          <a:lstStyle/>
          <a:p>
            <a:r>
              <a:rPr lang="en-US" b="1" dirty="0"/>
              <a:t>Index</a:t>
            </a:r>
            <a:r>
              <a:rPr lang="en-US" dirty="0"/>
              <a:t> </a:t>
            </a:r>
          </a:p>
        </p:txBody>
      </p:sp>
      <p:sp>
        <p:nvSpPr>
          <p:cNvPr id="3" name="Content Placeholder 2"/>
          <p:cNvSpPr>
            <a:spLocks noGrp="1"/>
          </p:cNvSpPr>
          <p:nvPr>
            <p:ph idx="1"/>
          </p:nvPr>
        </p:nvSpPr>
        <p:spPr>
          <a:xfrm>
            <a:off x="3348786" y="1295400"/>
            <a:ext cx="5004665" cy="5181600"/>
          </a:xfrm>
        </p:spPr>
        <p:txBody>
          <a:bodyPr>
            <a:normAutofit lnSpcReduction="10000"/>
          </a:bodyPr>
          <a:lstStyle/>
          <a:p>
            <a:pPr>
              <a:lnSpc>
                <a:spcPct val="110000"/>
              </a:lnSpc>
            </a:pPr>
            <a:r>
              <a:rPr lang="en-US" sz="1800" b="1" dirty="0">
                <a:latin typeface="Arial Nova" panose="020B0504020202020204" pitchFamily="34" charset="0"/>
                <a:cs typeface="Times New Roman" pitchFamily="18" charset="0"/>
              </a:rPr>
              <a:t>What is IoT?</a:t>
            </a:r>
          </a:p>
          <a:p>
            <a:pPr>
              <a:lnSpc>
                <a:spcPct val="110000"/>
              </a:lnSpc>
            </a:pPr>
            <a:r>
              <a:rPr lang="en-US" sz="1800" b="1" dirty="0">
                <a:latin typeface="Arial Nova" panose="020B0504020202020204" pitchFamily="34" charset="0"/>
                <a:cs typeface="Times New Roman" pitchFamily="18" charset="0"/>
              </a:rPr>
              <a:t>What does smart thing mean ?</a:t>
            </a:r>
          </a:p>
          <a:p>
            <a:pPr>
              <a:lnSpc>
                <a:spcPct val="110000"/>
              </a:lnSpc>
            </a:pPr>
            <a:r>
              <a:rPr lang="en-US" sz="1800" b="1" dirty="0">
                <a:latin typeface="Arial Nova" panose="020B0504020202020204" pitchFamily="34" charset="0"/>
                <a:cs typeface="Times New Roman" pitchFamily="18" charset="0"/>
              </a:rPr>
              <a:t>Introduction</a:t>
            </a:r>
          </a:p>
          <a:p>
            <a:pPr>
              <a:lnSpc>
                <a:spcPct val="110000"/>
              </a:lnSpc>
            </a:pPr>
            <a:r>
              <a:rPr lang="en-US" sz="1800" b="1" dirty="0">
                <a:latin typeface="Arial Nova" panose="020B0504020202020204" pitchFamily="34" charset="0"/>
                <a:cs typeface="Times New Roman" pitchFamily="18" charset="0"/>
              </a:rPr>
              <a:t>Objective</a:t>
            </a:r>
          </a:p>
          <a:p>
            <a:pPr>
              <a:lnSpc>
                <a:spcPct val="110000"/>
              </a:lnSpc>
            </a:pPr>
            <a:r>
              <a:rPr lang="en-US" sz="1800" b="1" dirty="0">
                <a:latin typeface="Arial Nova" panose="020B0504020202020204" pitchFamily="34" charset="0"/>
                <a:cs typeface="Times New Roman" pitchFamily="18" charset="0"/>
              </a:rPr>
              <a:t>Problem Statement</a:t>
            </a:r>
          </a:p>
          <a:p>
            <a:pPr>
              <a:lnSpc>
                <a:spcPct val="110000"/>
              </a:lnSpc>
            </a:pPr>
            <a:r>
              <a:rPr lang="en-US" sz="1800" b="1" dirty="0">
                <a:latin typeface="Arial Nova" panose="020B0504020202020204" pitchFamily="34" charset="0"/>
                <a:cs typeface="Times New Roman" pitchFamily="18" charset="0"/>
              </a:rPr>
              <a:t>Motivation</a:t>
            </a:r>
          </a:p>
          <a:p>
            <a:pPr>
              <a:lnSpc>
                <a:spcPct val="110000"/>
              </a:lnSpc>
            </a:pPr>
            <a:r>
              <a:rPr lang="en-US" sz="1800" b="1" dirty="0">
                <a:latin typeface="Arial Nova" panose="020B0504020202020204" pitchFamily="34" charset="0"/>
                <a:cs typeface="Times New Roman" pitchFamily="18" charset="0"/>
              </a:rPr>
              <a:t>Project Features</a:t>
            </a:r>
          </a:p>
          <a:p>
            <a:pPr>
              <a:lnSpc>
                <a:spcPct val="110000"/>
              </a:lnSpc>
            </a:pPr>
            <a:r>
              <a:rPr lang="en-US" sz="1800" b="1" dirty="0">
                <a:latin typeface="Arial Nova" panose="020B0504020202020204" pitchFamily="34" charset="0"/>
                <a:cs typeface="Times New Roman" pitchFamily="18" charset="0"/>
              </a:rPr>
              <a:t>Project Components</a:t>
            </a:r>
          </a:p>
          <a:p>
            <a:pPr>
              <a:lnSpc>
                <a:spcPct val="110000"/>
              </a:lnSpc>
            </a:pPr>
            <a:r>
              <a:rPr lang="en-US" sz="1800" b="1" dirty="0">
                <a:latin typeface="Arial Nova" panose="020B0504020202020204" pitchFamily="34" charset="0"/>
                <a:cs typeface="Times New Roman" pitchFamily="18" charset="0"/>
              </a:rPr>
              <a:t>Simple Diagram</a:t>
            </a:r>
          </a:p>
          <a:p>
            <a:pPr>
              <a:lnSpc>
                <a:spcPct val="110000"/>
              </a:lnSpc>
            </a:pPr>
            <a:r>
              <a:rPr lang="en-US" sz="1800" b="1" dirty="0">
                <a:latin typeface="Arial Nova" panose="020B0504020202020204" pitchFamily="34" charset="0"/>
                <a:cs typeface="Times New Roman" pitchFamily="18" charset="0"/>
              </a:rPr>
              <a:t>Project Implementation</a:t>
            </a:r>
          </a:p>
          <a:p>
            <a:pPr>
              <a:lnSpc>
                <a:spcPct val="110000"/>
              </a:lnSpc>
            </a:pPr>
            <a:r>
              <a:rPr lang="en-US" sz="1800" b="1" dirty="0">
                <a:latin typeface="Arial Nova" panose="020B0504020202020204" pitchFamily="34" charset="0"/>
                <a:cs typeface="Times New Roman" pitchFamily="18" charset="0"/>
              </a:rPr>
              <a:t>Advantages</a:t>
            </a:r>
          </a:p>
          <a:p>
            <a:pPr>
              <a:lnSpc>
                <a:spcPct val="110000"/>
              </a:lnSpc>
            </a:pPr>
            <a:r>
              <a:rPr lang="en-US" sz="1800" b="1" dirty="0">
                <a:latin typeface="Arial Nova" panose="020B0504020202020204" pitchFamily="34" charset="0"/>
                <a:cs typeface="Times New Roman" pitchFamily="18" charset="0"/>
              </a:rPr>
              <a:t>Future Work</a:t>
            </a:r>
          </a:p>
          <a:p>
            <a:pPr>
              <a:lnSpc>
                <a:spcPct val="110000"/>
              </a:lnSpc>
            </a:pPr>
            <a:r>
              <a:rPr lang="en-US" sz="1800" b="1" dirty="0">
                <a:latin typeface="Arial Nova" panose="020B0504020202020204" pitchFamily="34" charset="0"/>
                <a:cs typeface="Times New Roman" pitchFamily="18" charset="0"/>
              </a:rPr>
              <a:t>Conclusion</a:t>
            </a:r>
          </a:p>
          <a:p>
            <a:pPr>
              <a:lnSpc>
                <a:spcPct val="110000"/>
              </a:lnSpc>
            </a:pPr>
            <a:endParaRPr lang="en-US" sz="1100" dirty="0"/>
          </a:p>
          <a:p>
            <a:pPr>
              <a:lnSpc>
                <a:spcPct val="110000"/>
              </a:lnSpc>
            </a:pPr>
            <a:endParaRPr lang="en-US" sz="1100" dirty="0"/>
          </a:p>
          <a:p>
            <a:pPr>
              <a:lnSpc>
                <a:spcPct val="110000"/>
              </a:lnSpc>
            </a:pPr>
            <a:endParaRPr lang="en-US" sz="1100" dirty="0"/>
          </a:p>
          <a:p>
            <a:pPr>
              <a:lnSpc>
                <a:spcPct val="110000"/>
              </a:lnSpc>
            </a:pPr>
            <a:endParaRPr lang="en-US" sz="1100" dirty="0"/>
          </a:p>
          <a:p>
            <a:pPr>
              <a:lnSpc>
                <a:spcPct val="110000"/>
              </a:lnSpc>
            </a:pPr>
            <a:endParaRPr lang="en-US" sz="11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93609" y="1016767"/>
            <a:ext cx="2038623" cy="56803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a:latin typeface="Arial Nova" panose="020B0504020202020204" pitchFamily="34" charset="0"/>
              </a:rPr>
              <a:t>Collect data from sensors</a:t>
            </a:r>
          </a:p>
        </p:txBody>
      </p:sp>
      <p:sp>
        <p:nvSpPr>
          <p:cNvPr id="5" name="Oval 4"/>
          <p:cNvSpPr/>
          <p:nvPr/>
        </p:nvSpPr>
        <p:spPr>
          <a:xfrm>
            <a:off x="4744335" y="20782"/>
            <a:ext cx="937173" cy="64423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latin typeface="Arial Nova" panose="020B0504020202020204" pitchFamily="34" charset="0"/>
              </a:rPr>
              <a:t>Start</a:t>
            </a:r>
          </a:p>
        </p:txBody>
      </p:sp>
      <p:cxnSp>
        <p:nvCxnSpPr>
          <p:cNvPr id="7" name="Straight Arrow Connector 6"/>
          <p:cNvCxnSpPr>
            <a:cxnSpLocks/>
            <a:stCxn id="5" idx="4"/>
            <a:endCxn id="4" idx="0"/>
          </p:cNvCxnSpPr>
          <p:nvPr/>
        </p:nvCxnSpPr>
        <p:spPr>
          <a:xfrm flipH="1">
            <a:off x="5212921" y="665016"/>
            <a:ext cx="1" cy="351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190427" y="1738745"/>
            <a:ext cx="2015836" cy="56803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a:latin typeface="Arial Nova" panose="020B0504020202020204" pitchFamily="34" charset="0"/>
              </a:rPr>
              <a:t>Send data to MCU</a:t>
            </a:r>
          </a:p>
        </p:txBody>
      </p:sp>
      <p:sp>
        <p:nvSpPr>
          <p:cNvPr id="10" name="Rectangle 9"/>
          <p:cNvSpPr/>
          <p:nvPr/>
        </p:nvSpPr>
        <p:spPr>
          <a:xfrm>
            <a:off x="4190427" y="2469303"/>
            <a:ext cx="2015836" cy="56803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a:latin typeface="Arial Nova" panose="020B0504020202020204" pitchFamily="34" charset="0"/>
              </a:rPr>
              <a:t>Process data</a:t>
            </a:r>
          </a:p>
        </p:txBody>
      </p:sp>
      <p:sp>
        <p:nvSpPr>
          <p:cNvPr id="12" name="Diamond 11"/>
          <p:cNvSpPr/>
          <p:nvPr/>
        </p:nvSpPr>
        <p:spPr>
          <a:xfrm>
            <a:off x="3967560" y="3218100"/>
            <a:ext cx="2460062" cy="149629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latin typeface="Arial Nova" panose="020B0504020202020204" pitchFamily="34" charset="0"/>
              </a:rPr>
              <a:t>Check condition</a:t>
            </a:r>
          </a:p>
        </p:txBody>
      </p:sp>
      <p:cxnSp>
        <p:nvCxnSpPr>
          <p:cNvPr id="14" name="Straight Arrow Connector 13"/>
          <p:cNvCxnSpPr>
            <a:cxnSpLocks/>
            <a:stCxn id="4" idx="2"/>
            <a:endCxn id="9" idx="0"/>
          </p:cNvCxnSpPr>
          <p:nvPr/>
        </p:nvCxnSpPr>
        <p:spPr>
          <a:xfrm flipH="1">
            <a:off x="5198345" y="1584803"/>
            <a:ext cx="14576" cy="1539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2"/>
            <a:endCxn id="10" idx="0"/>
          </p:cNvCxnSpPr>
          <p:nvPr/>
        </p:nvCxnSpPr>
        <p:spPr>
          <a:xfrm>
            <a:off x="5198345" y="2306781"/>
            <a:ext cx="0" cy="162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10" idx="2"/>
            <a:endCxn id="12" idx="0"/>
          </p:cNvCxnSpPr>
          <p:nvPr/>
        </p:nvCxnSpPr>
        <p:spPr>
          <a:xfrm flipH="1">
            <a:off x="5197591" y="3037339"/>
            <a:ext cx="754" cy="1807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443158" y="3683857"/>
            <a:ext cx="2015836" cy="56803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a:latin typeface="Arial Nova" panose="020B0504020202020204" pitchFamily="34" charset="0"/>
              </a:rPr>
              <a:t>Send to IoT devices</a:t>
            </a:r>
          </a:p>
        </p:txBody>
      </p:sp>
      <p:cxnSp>
        <p:nvCxnSpPr>
          <p:cNvPr id="29" name="Straight Arrow Connector 28"/>
          <p:cNvCxnSpPr>
            <a:cxnSpLocks/>
            <a:stCxn id="12" idx="1"/>
            <a:endCxn id="27" idx="3"/>
          </p:cNvCxnSpPr>
          <p:nvPr/>
        </p:nvCxnSpPr>
        <p:spPr>
          <a:xfrm flipH="1">
            <a:off x="3458994" y="3966245"/>
            <a:ext cx="508566" cy="1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210641" y="4464093"/>
            <a:ext cx="2460061" cy="69571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r>
              <a:rPr lang="en-US" b="1" dirty="0">
                <a:latin typeface="Arial Nova" panose="020B0504020202020204" pitchFamily="34" charset="0"/>
              </a:rPr>
              <a:t>Send to Registration Server for inspection</a:t>
            </a:r>
          </a:p>
        </p:txBody>
      </p:sp>
      <p:sp>
        <p:nvSpPr>
          <p:cNvPr id="31" name="Diamond 30"/>
          <p:cNvSpPr/>
          <p:nvPr/>
        </p:nvSpPr>
        <p:spPr>
          <a:xfrm>
            <a:off x="1310977" y="5375573"/>
            <a:ext cx="2278951" cy="155063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latin typeface="Arial Nova" panose="020B0504020202020204" pitchFamily="34" charset="0"/>
              </a:rPr>
              <a:t>Override by operator</a:t>
            </a:r>
          </a:p>
        </p:txBody>
      </p:sp>
      <p:cxnSp>
        <p:nvCxnSpPr>
          <p:cNvPr id="38" name="Straight Arrow Connector 37"/>
          <p:cNvCxnSpPr>
            <a:cxnSpLocks/>
            <a:stCxn id="27" idx="2"/>
            <a:endCxn id="30" idx="0"/>
          </p:cNvCxnSpPr>
          <p:nvPr/>
        </p:nvCxnSpPr>
        <p:spPr>
          <a:xfrm flipH="1">
            <a:off x="2440672" y="4251893"/>
            <a:ext cx="10404" cy="21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a:stCxn id="30" idx="2"/>
            <a:endCxn id="31" idx="0"/>
          </p:cNvCxnSpPr>
          <p:nvPr/>
        </p:nvCxnSpPr>
        <p:spPr>
          <a:xfrm>
            <a:off x="2440672" y="5159806"/>
            <a:ext cx="9781" cy="2157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cxnSpLocks/>
            <a:stCxn id="31" idx="1"/>
          </p:cNvCxnSpPr>
          <p:nvPr/>
        </p:nvCxnSpPr>
        <p:spPr>
          <a:xfrm rot="10800000">
            <a:off x="629791" y="768926"/>
            <a:ext cx="681187" cy="53819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p:cNvCxnSpPr>
          <p:nvPr/>
        </p:nvCxnSpPr>
        <p:spPr>
          <a:xfrm>
            <a:off x="629790" y="768926"/>
            <a:ext cx="4596835" cy="415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57128" y="6139095"/>
            <a:ext cx="486030" cy="369332"/>
          </a:xfrm>
          <a:prstGeom prst="rect">
            <a:avLst/>
          </a:prstGeom>
          <a:noFill/>
        </p:spPr>
        <p:txBody>
          <a:bodyPr wrap="none" rtlCol="0">
            <a:spAutoFit/>
          </a:bodyPr>
          <a:lstStyle/>
          <a:p>
            <a:r>
              <a:rPr lang="en-US" b="1" dirty="0">
                <a:latin typeface="Arial Nova" panose="020B0504020202020204" pitchFamily="34" charset="0"/>
              </a:rPr>
              <a:t>No</a:t>
            </a:r>
          </a:p>
        </p:txBody>
      </p:sp>
      <p:sp>
        <p:nvSpPr>
          <p:cNvPr id="59" name="TextBox 58"/>
          <p:cNvSpPr txBox="1"/>
          <p:nvPr/>
        </p:nvSpPr>
        <p:spPr>
          <a:xfrm>
            <a:off x="3479033" y="6150890"/>
            <a:ext cx="566245" cy="369332"/>
          </a:xfrm>
          <a:prstGeom prst="rect">
            <a:avLst/>
          </a:prstGeom>
          <a:noFill/>
        </p:spPr>
        <p:txBody>
          <a:bodyPr wrap="none" rtlCol="0">
            <a:spAutoFit/>
          </a:bodyPr>
          <a:lstStyle/>
          <a:p>
            <a:r>
              <a:rPr lang="en-US" b="1" dirty="0">
                <a:latin typeface="Arial Nova" panose="020B0504020202020204" pitchFamily="34" charset="0"/>
              </a:rPr>
              <a:t>Yes</a:t>
            </a:r>
          </a:p>
        </p:txBody>
      </p:sp>
      <p:sp>
        <p:nvSpPr>
          <p:cNvPr id="60" name="Rectangle 59"/>
          <p:cNvSpPr/>
          <p:nvPr/>
        </p:nvSpPr>
        <p:spPr>
          <a:xfrm>
            <a:off x="6254505" y="5843282"/>
            <a:ext cx="2015836" cy="56803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a:latin typeface="Arial Nova" panose="020B0504020202020204" pitchFamily="34" charset="0"/>
              </a:rPr>
              <a:t>Update IoT output</a:t>
            </a:r>
          </a:p>
        </p:txBody>
      </p:sp>
      <p:cxnSp>
        <p:nvCxnSpPr>
          <p:cNvPr id="62" name="Straight Arrow Connector 61"/>
          <p:cNvCxnSpPr>
            <a:cxnSpLocks/>
          </p:cNvCxnSpPr>
          <p:nvPr/>
        </p:nvCxnSpPr>
        <p:spPr>
          <a:xfrm flipV="1">
            <a:off x="3610279" y="6139095"/>
            <a:ext cx="2664577" cy="235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p:cNvCxnSpPr>
          <p:nvPr/>
        </p:nvCxnSpPr>
        <p:spPr>
          <a:xfrm flipV="1">
            <a:off x="7460670" y="768926"/>
            <a:ext cx="0" cy="50743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p:cNvCxnSpPr>
          <p:nvPr/>
        </p:nvCxnSpPr>
        <p:spPr>
          <a:xfrm flipH="1">
            <a:off x="5226623" y="820881"/>
            <a:ext cx="2256834" cy="3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4190427" y="5058561"/>
            <a:ext cx="2015836" cy="56803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a:latin typeface="Arial Nova" panose="020B0504020202020204" pitchFamily="34" charset="0"/>
              </a:rPr>
              <a:t>Discard calculation</a:t>
            </a:r>
          </a:p>
        </p:txBody>
      </p:sp>
      <p:cxnSp>
        <p:nvCxnSpPr>
          <p:cNvPr id="74" name="Straight Arrow Connector 73"/>
          <p:cNvCxnSpPr>
            <a:cxnSpLocks/>
            <a:stCxn id="12" idx="2"/>
            <a:endCxn id="72" idx="0"/>
          </p:cNvCxnSpPr>
          <p:nvPr/>
        </p:nvCxnSpPr>
        <p:spPr>
          <a:xfrm>
            <a:off x="5197591" y="4714390"/>
            <a:ext cx="754" cy="3441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p:cNvCxnSpPr>
            <a:cxnSpLocks/>
          </p:cNvCxnSpPr>
          <p:nvPr/>
        </p:nvCxnSpPr>
        <p:spPr>
          <a:xfrm flipV="1">
            <a:off x="6263044" y="4419647"/>
            <a:ext cx="1226128" cy="7342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617391" y="3585325"/>
            <a:ext cx="665823" cy="369332"/>
          </a:xfrm>
          <a:prstGeom prst="rect">
            <a:avLst/>
          </a:prstGeom>
          <a:noFill/>
        </p:spPr>
        <p:txBody>
          <a:bodyPr wrap="none" rtlCol="0">
            <a:spAutoFit/>
          </a:bodyPr>
          <a:lstStyle/>
          <a:p>
            <a:r>
              <a:rPr lang="en-US" b="1" dirty="0">
                <a:latin typeface="Arial Nova" panose="020B0504020202020204" pitchFamily="34" charset="0"/>
              </a:rPr>
              <a:t>True</a:t>
            </a:r>
          </a:p>
        </p:txBody>
      </p:sp>
      <p:sp>
        <p:nvSpPr>
          <p:cNvPr id="79" name="TextBox 78"/>
          <p:cNvSpPr txBox="1"/>
          <p:nvPr/>
        </p:nvSpPr>
        <p:spPr>
          <a:xfrm>
            <a:off x="5598100" y="4461163"/>
            <a:ext cx="754887" cy="369332"/>
          </a:xfrm>
          <a:prstGeom prst="rect">
            <a:avLst/>
          </a:prstGeom>
          <a:noFill/>
        </p:spPr>
        <p:txBody>
          <a:bodyPr wrap="none" rtlCol="0">
            <a:spAutoFit/>
          </a:bodyPr>
          <a:lstStyle/>
          <a:p>
            <a:r>
              <a:rPr lang="en-US" b="1" dirty="0">
                <a:latin typeface="Arial Nova" panose="020B0504020202020204" pitchFamily="34" charset="0"/>
              </a:rPr>
              <a:t>False</a:t>
            </a:r>
          </a:p>
        </p:txBody>
      </p:sp>
      <p:sp>
        <p:nvSpPr>
          <p:cNvPr id="81" name="TextBox 80"/>
          <p:cNvSpPr txBox="1"/>
          <p:nvPr/>
        </p:nvSpPr>
        <p:spPr>
          <a:xfrm>
            <a:off x="4317036" y="6380014"/>
            <a:ext cx="1791773" cy="369332"/>
          </a:xfrm>
          <a:prstGeom prst="rect">
            <a:avLst/>
          </a:prstGeom>
          <a:noFill/>
        </p:spPr>
        <p:txBody>
          <a:bodyPr wrap="none" rtlCol="0">
            <a:spAutoFit/>
          </a:bodyPr>
          <a:lstStyle/>
          <a:p>
            <a:r>
              <a:rPr lang="en-US" b="1" dirty="0">
                <a:latin typeface="Arial Nova" panose="020B0504020202020204" pitchFamily="34" charset="0"/>
              </a:rPr>
              <a:t>Fig: Flow chart</a:t>
            </a:r>
          </a:p>
        </p:txBody>
      </p:sp>
    </p:spTree>
    <p:extLst>
      <p:ext uri="{BB962C8B-B14F-4D97-AF65-F5344CB8AC3E}">
        <p14:creationId xmlns:p14="http://schemas.microsoft.com/office/powerpoint/2010/main" val="1909553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331" y="618517"/>
            <a:ext cx="7773338" cy="1596177"/>
          </a:xfrm>
        </p:spPr>
        <p:txBody>
          <a:bodyPr>
            <a:normAutofit/>
          </a:bodyPr>
          <a:lstStyle/>
          <a:p>
            <a:r>
              <a:rPr lang="en-US" b="1">
                <a:latin typeface="Arial Nova" panose="020B0504020202020204" pitchFamily="34" charset="0"/>
                <a:cs typeface="Calibri" pitchFamily="34" charset="0"/>
              </a:rPr>
              <a:t>Advantages</a:t>
            </a:r>
          </a:p>
        </p:txBody>
      </p:sp>
      <p:graphicFrame>
        <p:nvGraphicFramePr>
          <p:cNvPr id="5" name="Content Placeholder 2">
            <a:extLst>
              <a:ext uri="{FF2B5EF4-FFF2-40B4-BE49-F238E27FC236}">
                <a16:creationId xmlns:a16="http://schemas.microsoft.com/office/drawing/2014/main" id="{0866B713-F5B0-C4B6-7AED-99E33B2D3E58}"/>
              </a:ext>
            </a:extLst>
          </p:cNvPr>
          <p:cNvGraphicFramePr>
            <a:graphicFrameLocks noGrp="1"/>
          </p:cNvGraphicFramePr>
          <p:nvPr>
            <p:ph idx="1"/>
            <p:extLst>
              <p:ext uri="{D42A27DB-BD31-4B8C-83A1-F6EECF244321}">
                <p14:modId xmlns:p14="http://schemas.microsoft.com/office/powerpoint/2010/main" val="690965287"/>
              </p:ext>
            </p:extLst>
          </p:nvPr>
        </p:nvGraphicFramePr>
        <p:xfrm>
          <a:off x="685800" y="1905001"/>
          <a:ext cx="79248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utdoor warehouse">
            <a:extLst>
              <a:ext uri="{FF2B5EF4-FFF2-40B4-BE49-F238E27FC236}">
                <a16:creationId xmlns:a16="http://schemas.microsoft.com/office/drawing/2014/main" id="{A3901F53-2F46-B5E6-C82B-20933BAAC72D}"/>
              </a:ext>
            </a:extLst>
          </p:cNvPr>
          <p:cNvPicPr>
            <a:picLocks noChangeAspect="1"/>
          </p:cNvPicPr>
          <p:nvPr/>
        </p:nvPicPr>
        <p:blipFill rotWithShape="1">
          <a:blip r:embed="rId2">
            <a:alphaModFix amt="25000"/>
          </a:blip>
          <a:srcRect r="11334"/>
          <a:stretch/>
        </p:blipFill>
        <p:spPr>
          <a:xfrm>
            <a:off x="20" y="10"/>
            <a:ext cx="9143980" cy="6857990"/>
          </a:xfrm>
          <a:prstGeom prst="rect">
            <a:avLst/>
          </a:prstGeom>
        </p:spPr>
      </p:pic>
      <p:sp>
        <p:nvSpPr>
          <p:cNvPr id="2" name="Title 1"/>
          <p:cNvSpPr>
            <a:spLocks noGrp="1"/>
          </p:cNvSpPr>
          <p:nvPr>
            <p:ph type="title"/>
          </p:nvPr>
        </p:nvSpPr>
        <p:spPr>
          <a:xfrm>
            <a:off x="189689" y="1123837"/>
            <a:ext cx="2020111" cy="4667363"/>
          </a:xfrm>
        </p:spPr>
        <p:txBody>
          <a:bodyPr>
            <a:normAutofit/>
          </a:bodyPr>
          <a:lstStyle/>
          <a:p>
            <a:pPr algn="ctr"/>
            <a:r>
              <a:rPr lang="en-US" sz="3600" b="1" dirty="0">
                <a:solidFill>
                  <a:schemeClr val="tx1"/>
                </a:solidFill>
                <a:latin typeface="Arial Nova" panose="020B0504020202020204" pitchFamily="34" charset="0"/>
                <a:cs typeface="Calibri" pitchFamily="34" charset="0"/>
              </a:rPr>
              <a:t>Future Work</a:t>
            </a:r>
          </a:p>
        </p:txBody>
      </p:sp>
      <p:graphicFrame>
        <p:nvGraphicFramePr>
          <p:cNvPr id="7" name="Content Placeholder 2">
            <a:extLst>
              <a:ext uri="{FF2B5EF4-FFF2-40B4-BE49-F238E27FC236}">
                <a16:creationId xmlns:a16="http://schemas.microsoft.com/office/drawing/2014/main" id="{408D8793-F670-3551-B044-8459EFD30A0C}"/>
              </a:ext>
            </a:extLst>
          </p:cNvPr>
          <p:cNvGraphicFramePr>
            <a:graphicFrameLocks noGrp="1"/>
          </p:cNvGraphicFramePr>
          <p:nvPr>
            <p:ph idx="1"/>
            <p:extLst>
              <p:ext uri="{D42A27DB-BD31-4B8C-83A1-F6EECF244321}">
                <p14:modId xmlns:p14="http://schemas.microsoft.com/office/powerpoint/2010/main" val="2505431889"/>
              </p:ext>
            </p:extLst>
          </p:nvPr>
        </p:nvGraphicFramePr>
        <p:xfrm>
          <a:off x="2133600" y="457200"/>
          <a:ext cx="6820712"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331" y="618517"/>
            <a:ext cx="7773338" cy="1596177"/>
          </a:xfrm>
        </p:spPr>
        <p:txBody>
          <a:bodyPr>
            <a:normAutofit/>
          </a:bodyPr>
          <a:lstStyle/>
          <a:p>
            <a:r>
              <a:rPr lang="en-US" b="1">
                <a:latin typeface="Arial Nova" panose="020B0504020202020204" pitchFamily="34" charset="0"/>
                <a:cs typeface="Calibri" pitchFamily="34" charset="0"/>
              </a:rPr>
              <a:t>Conclusion</a:t>
            </a:r>
            <a:r>
              <a:rPr lang="en-US">
                <a:latin typeface="Arial Nova" panose="020B0504020202020204" pitchFamily="34" charset="0"/>
                <a:cs typeface="Calibri" pitchFamily="34" charset="0"/>
              </a:rPr>
              <a:t> </a:t>
            </a:r>
          </a:p>
        </p:txBody>
      </p:sp>
      <p:graphicFrame>
        <p:nvGraphicFramePr>
          <p:cNvPr id="5" name="Content Placeholder 2">
            <a:extLst>
              <a:ext uri="{FF2B5EF4-FFF2-40B4-BE49-F238E27FC236}">
                <a16:creationId xmlns:a16="http://schemas.microsoft.com/office/drawing/2014/main" id="{D7C6A39C-AAAC-4CF7-CD39-38AFD061CB1C}"/>
              </a:ext>
            </a:extLst>
          </p:cNvPr>
          <p:cNvGraphicFramePr>
            <a:graphicFrameLocks noGrp="1"/>
          </p:cNvGraphicFramePr>
          <p:nvPr>
            <p:ph idx="1"/>
            <p:extLst>
              <p:ext uri="{D42A27DB-BD31-4B8C-83A1-F6EECF244321}">
                <p14:modId xmlns:p14="http://schemas.microsoft.com/office/powerpoint/2010/main" val="3195035057"/>
              </p:ext>
            </p:extLst>
          </p:nvPr>
        </p:nvGraphicFramePr>
        <p:xfrm>
          <a:off x="685800" y="1981200"/>
          <a:ext cx="7772400" cy="4258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08B58CE-A486-4D86-A04C-CEBEC0C6E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7EF397AE-0609-4FFB-A98F-ECD05F0EF2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ying a bow in an arrangment of presents">
            <a:extLst>
              <a:ext uri="{FF2B5EF4-FFF2-40B4-BE49-F238E27FC236}">
                <a16:creationId xmlns:a16="http://schemas.microsoft.com/office/drawing/2014/main" id="{00925592-B9AA-D1B8-058E-D3A9A70B4FBF}"/>
              </a:ext>
            </a:extLst>
          </p:cNvPr>
          <p:cNvPicPr>
            <a:picLocks noChangeAspect="1"/>
          </p:cNvPicPr>
          <p:nvPr/>
        </p:nvPicPr>
        <p:blipFill rotWithShape="1">
          <a:blip r:embed="rId3">
            <a:duotone>
              <a:schemeClr val="bg2">
                <a:shade val="45000"/>
                <a:satMod val="135000"/>
              </a:schemeClr>
              <a:prstClr val="white"/>
            </a:duotone>
            <a:alphaModFix amt="25000"/>
          </a:blip>
          <a:srcRect l="6481" r="4518" b="-1"/>
          <a:stretch/>
        </p:blipFill>
        <p:spPr>
          <a:xfrm>
            <a:off x="20" y="10"/>
            <a:ext cx="9143980" cy="6857990"/>
          </a:xfrm>
          <a:prstGeom prst="rect">
            <a:avLst/>
          </a:prstGeom>
        </p:spPr>
      </p:pic>
      <p:pic>
        <p:nvPicPr>
          <p:cNvPr id="14" name="Picture 13">
            <a:extLst>
              <a:ext uri="{FF2B5EF4-FFF2-40B4-BE49-F238E27FC236}">
                <a16:creationId xmlns:a16="http://schemas.microsoft.com/office/drawing/2014/main" id="{FF0509A6-53B5-44A9-B59C-1D9C4DD3C2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685565" y="1716945"/>
            <a:ext cx="7772870" cy="3424107"/>
          </a:xfrm>
        </p:spPr>
        <p:txBody>
          <a:bodyPr>
            <a:normAutofit/>
          </a:bodyPr>
          <a:lstStyle/>
          <a:p>
            <a:pPr algn="ctr"/>
            <a:endParaRPr lang="en-US" sz="4800" dirty="0"/>
          </a:p>
          <a:p>
            <a:pPr algn="ctr">
              <a:buNone/>
            </a:pPr>
            <a:r>
              <a:rPr lang="en-US" sz="4800" b="1" dirty="0">
                <a:latin typeface="Arial Nova" panose="020B0504020202020204" pitchFamily="34" charset="0"/>
              </a:rPr>
              <a:t>Thank You</a:t>
            </a:r>
          </a:p>
        </p:txBody>
      </p:sp>
    </p:spTree>
    <p:extLst>
      <p:ext uri="{BB962C8B-B14F-4D97-AF65-F5344CB8AC3E}">
        <p14:creationId xmlns:p14="http://schemas.microsoft.com/office/powerpoint/2010/main" val="1534447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DA70F40A-D18F-4F05-A106-6D2CB24DC7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30C477A-0EE0-A45A-6320-6C7A088C7B97}"/>
              </a:ext>
            </a:extLst>
          </p:cNvPr>
          <p:cNvPicPr>
            <a:picLocks noChangeAspect="1"/>
          </p:cNvPicPr>
          <p:nvPr/>
        </p:nvPicPr>
        <p:blipFill rotWithShape="1">
          <a:blip r:embed="rId3">
            <a:duotone>
              <a:schemeClr val="bg2">
                <a:shade val="45000"/>
                <a:satMod val="135000"/>
              </a:schemeClr>
              <a:prstClr val="white"/>
            </a:duotone>
            <a:alphaModFix amt="25000"/>
          </a:blip>
          <a:srcRect t="6250"/>
          <a:stretch/>
        </p:blipFill>
        <p:spPr>
          <a:xfrm>
            <a:off x="20" y="10"/>
            <a:ext cx="9143980" cy="6857990"/>
          </a:xfrm>
          <a:prstGeom prst="rect">
            <a:avLst/>
          </a:prstGeom>
        </p:spPr>
      </p:pic>
      <p:pic>
        <p:nvPicPr>
          <p:cNvPr id="21" name="Picture 20">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06521753-00C9-2180-6BF3-8DA6E6AD291A}"/>
              </a:ext>
            </a:extLst>
          </p:cNvPr>
          <p:cNvSpPr>
            <a:spLocks noGrp="1"/>
          </p:cNvSpPr>
          <p:nvPr>
            <p:ph type="ctrTitle"/>
          </p:nvPr>
        </p:nvSpPr>
        <p:spPr>
          <a:xfrm>
            <a:off x="1313259" y="1300785"/>
            <a:ext cx="6517482" cy="1137615"/>
          </a:xfrm>
        </p:spPr>
        <p:txBody>
          <a:bodyPr>
            <a:normAutofit/>
          </a:bodyPr>
          <a:lstStyle/>
          <a:p>
            <a:r>
              <a:rPr lang="en-US" b="1" cap="none" dirty="0">
                <a:latin typeface="Arial Nova" panose="020B0504020202020204" pitchFamily="34" charset="0"/>
              </a:rPr>
              <a:t>What is IoT ?</a:t>
            </a:r>
          </a:p>
        </p:txBody>
      </p:sp>
      <p:sp>
        <p:nvSpPr>
          <p:cNvPr id="3" name="Subtitle 2">
            <a:extLst>
              <a:ext uri="{FF2B5EF4-FFF2-40B4-BE49-F238E27FC236}">
                <a16:creationId xmlns:a16="http://schemas.microsoft.com/office/drawing/2014/main" id="{A7FF0F9D-73A9-A760-646E-188E215D51E8}"/>
              </a:ext>
            </a:extLst>
          </p:cNvPr>
          <p:cNvSpPr>
            <a:spLocks noGrp="1"/>
          </p:cNvSpPr>
          <p:nvPr>
            <p:ph type="subTitle" idx="1"/>
          </p:nvPr>
        </p:nvSpPr>
        <p:spPr>
          <a:xfrm>
            <a:off x="1342567" y="2895600"/>
            <a:ext cx="6517482" cy="1371599"/>
          </a:xfrm>
        </p:spPr>
        <p:txBody>
          <a:bodyPr>
            <a:normAutofit/>
          </a:bodyPr>
          <a:lstStyle/>
          <a:p>
            <a:pPr>
              <a:lnSpc>
                <a:spcPct val="110000"/>
              </a:lnSpc>
            </a:pPr>
            <a:r>
              <a:rPr lang="en-US" sz="1700" b="1" i="0" cap="none" dirty="0">
                <a:solidFill>
                  <a:schemeClr val="tx1">
                    <a:lumMod val="65000"/>
                    <a:lumOff val="35000"/>
                  </a:schemeClr>
                </a:solidFill>
                <a:effectLst/>
                <a:latin typeface="Arial Nova" panose="020B0504020202020204" pitchFamily="34" charset="0"/>
              </a:rPr>
              <a:t>The internet of things (</a:t>
            </a:r>
            <a:r>
              <a:rPr lang="en-US" sz="1700" b="1" i="0" cap="none" dirty="0" err="1">
                <a:solidFill>
                  <a:schemeClr val="tx1">
                    <a:lumMod val="65000"/>
                    <a:lumOff val="35000"/>
                  </a:schemeClr>
                </a:solidFill>
                <a:effectLst/>
                <a:latin typeface="Arial Nova" panose="020B0504020202020204" pitchFamily="34" charset="0"/>
              </a:rPr>
              <a:t>iot</a:t>
            </a:r>
            <a:r>
              <a:rPr lang="en-US" sz="1700" b="1" i="0" cap="none" dirty="0">
                <a:solidFill>
                  <a:schemeClr val="tx1">
                    <a:lumMod val="65000"/>
                    <a:lumOff val="35000"/>
                  </a:schemeClr>
                </a:solidFill>
                <a:effectLst/>
                <a:latin typeface="Arial Nova" panose="020B0504020202020204" pitchFamily="34" charset="0"/>
              </a:rPr>
              <a:t>) refers to a network of physical devices, vehicles, appliances, and other objects embedded with sensors, software, and connectivity, enabling them to collect and exchange data.</a:t>
            </a:r>
            <a:endParaRPr lang="en-US" sz="1700" b="1" cap="none" dirty="0">
              <a:solidFill>
                <a:schemeClr val="tx1">
                  <a:lumMod val="65000"/>
                  <a:lumOff val="35000"/>
                </a:schemeClr>
              </a:solidFill>
              <a:latin typeface="Arial Nova" panose="020B0504020202020204" pitchFamily="34" charset="0"/>
            </a:endParaRPr>
          </a:p>
        </p:txBody>
      </p:sp>
    </p:spTree>
    <p:extLst>
      <p:ext uri="{BB962C8B-B14F-4D97-AF65-F5344CB8AC3E}">
        <p14:creationId xmlns:p14="http://schemas.microsoft.com/office/powerpoint/2010/main" val="422340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46F2B05-D14A-46C1-B94D-81BAFA34C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038334C5-6B23-A7C5-ADCB-25ED918045BC}"/>
              </a:ext>
            </a:extLst>
          </p:cNvPr>
          <p:cNvPicPr>
            <a:picLocks noChangeAspect="1"/>
          </p:cNvPicPr>
          <p:nvPr/>
        </p:nvPicPr>
        <p:blipFill rotWithShape="1">
          <a:blip r:embed="rId2"/>
          <a:srcRect l="18024"/>
          <a:stretch/>
        </p:blipFill>
        <p:spPr>
          <a:xfrm>
            <a:off x="482598" y="2292437"/>
            <a:ext cx="2996694" cy="2248178"/>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DC21F734-A85A-4FEA-8CB8-6C72B8195C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F9407AF9-9AEC-C189-AE59-DF13827C6B66}"/>
              </a:ext>
            </a:extLst>
          </p:cNvPr>
          <p:cNvSpPr>
            <a:spLocks noGrp="1"/>
          </p:cNvSpPr>
          <p:nvPr>
            <p:ph type="title"/>
          </p:nvPr>
        </p:nvSpPr>
        <p:spPr>
          <a:xfrm>
            <a:off x="3961890" y="618517"/>
            <a:ext cx="4391562" cy="1596177"/>
          </a:xfrm>
        </p:spPr>
        <p:txBody>
          <a:bodyPr>
            <a:normAutofit/>
          </a:bodyPr>
          <a:lstStyle/>
          <a:p>
            <a:r>
              <a:rPr lang="en-US" b="1">
                <a:latin typeface="Arial Nova" panose="020B0504020202020204" pitchFamily="34" charset="0"/>
              </a:rPr>
              <a:t>What does smart thing mean?</a:t>
            </a:r>
          </a:p>
        </p:txBody>
      </p:sp>
      <p:sp>
        <p:nvSpPr>
          <p:cNvPr id="3" name="Content Placeholder 2">
            <a:extLst>
              <a:ext uri="{FF2B5EF4-FFF2-40B4-BE49-F238E27FC236}">
                <a16:creationId xmlns:a16="http://schemas.microsoft.com/office/drawing/2014/main" id="{892E98B3-F6B0-C0AE-10A5-BF927D11E94A}"/>
              </a:ext>
            </a:extLst>
          </p:cNvPr>
          <p:cNvSpPr>
            <a:spLocks noGrp="1"/>
          </p:cNvSpPr>
          <p:nvPr>
            <p:ph idx="1"/>
          </p:nvPr>
        </p:nvSpPr>
        <p:spPr>
          <a:xfrm>
            <a:off x="3961890" y="2367092"/>
            <a:ext cx="4391561" cy="3847444"/>
          </a:xfrm>
        </p:spPr>
        <p:txBody>
          <a:bodyPr>
            <a:normAutofit/>
          </a:bodyPr>
          <a:lstStyle/>
          <a:p>
            <a:pPr marL="0" indent="0">
              <a:buNone/>
            </a:pPr>
            <a:r>
              <a:rPr lang="en-US" b="1">
                <a:latin typeface="Arial Nova" panose="020B0504020202020204" pitchFamily="34" charset="0"/>
              </a:rPr>
              <a:t>In the context of IoT (Internet of Things), when we say something is "smart," it means that it is equipped with sensors, connectivity, and processing capabilities to collect and analyze data, make decisions, and perform automated actions. </a:t>
            </a:r>
          </a:p>
        </p:txBody>
      </p:sp>
    </p:spTree>
    <p:extLst>
      <p:ext uri="{BB962C8B-B14F-4D97-AF65-F5344CB8AC3E}">
        <p14:creationId xmlns:p14="http://schemas.microsoft.com/office/powerpoint/2010/main" val="385873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DA70F40A-D18F-4F05-A106-6D2CB24DC7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3D89DA8-1647-A667-F2C0-B159BD1D4D6C}"/>
              </a:ext>
            </a:extLst>
          </p:cNvPr>
          <p:cNvPicPr>
            <a:picLocks noChangeAspect="1"/>
          </p:cNvPicPr>
          <p:nvPr/>
        </p:nvPicPr>
        <p:blipFill rotWithShape="1">
          <a:blip r:embed="rId3">
            <a:duotone>
              <a:schemeClr val="bg2">
                <a:shade val="45000"/>
                <a:satMod val="135000"/>
              </a:schemeClr>
              <a:prstClr val="white"/>
            </a:duotone>
            <a:alphaModFix amt="25000"/>
          </a:blip>
          <a:srcRect/>
          <a:stretch/>
        </p:blipFill>
        <p:spPr>
          <a:xfrm>
            <a:off x="20" y="10"/>
            <a:ext cx="9143980" cy="6857990"/>
          </a:xfrm>
          <a:prstGeom prst="rect">
            <a:avLst/>
          </a:prstGeom>
        </p:spPr>
      </p:pic>
      <p:pic>
        <p:nvPicPr>
          <p:cNvPr id="18" name="Picture 17">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51B127AE-C3B9-B619-6FC8-C85297BB988A}"/>
              </a:ext>
            </a:extLst>
          </p:cNvPr>
          <p:cNvSpPr>
            <a:spLocks noGrp="1"/>
          </p:cNvSpPr>
          <p:nvPr>
            <p:ph type="ctrTitle"/>
          </p:nvPr>
        </p:nvSpPr>
        <p:spPr>
          <a:xfrm>
            <a:off x="1313259" y="1300785"/>
            <a:ext cx="6517482" cy="2509213"/>
          </a:xfrm>
        </p:spPr>
        <p:txBody>
          <a:bodyPr>
            <a:normAutofit/>
          </a:bodyPr>
          <a:lstStyle/>
          <a:p>
            <a:r>
              <a:rPr lang="en-US" b="1"/>
              <a:t>Smart University</a:t>
            </a:r>
          </a:p>
        </p:txBody>
      </p:sp>
      <p:sp>
        <p:nvSpPr>
          <p:cNvPr id="3" name="Subtitle 2">
            <a:extLst>
              <a:ext uri="{FF2B5EF4-FFF2-40B4-BE49-F238E27FC236}">
                <a16:creationId xmlns:a16="http://schemas.microsoft.com/office/drawing/2014/main" id="{FA6B6843-4748-DBCE-D73D-12057BF49A50}"/>
              </a:ext>
            </a:extLst>
          </p:cNvPr>
          <p:cNvSpPr>
            <a:spLocks noGrp="1"/>
          </p:cNvSpPr>
          <p:nvPr>
            <p:ph type="subTitle" idx="1"/>
          </p:nvPr>
        </p:nvSpPr>
        <p:spPr>
          <a:xfrm>
            <a:off x="1313259" y="3886200"/>
            <a:ext cx="6517482" cy="1371599"/>
          </a:xfrm>
        </p:spPr>
        <p:txBody>
          <a:bodyPr>
            <a:normAutofit/>
          </a:bodyPr>
          <a:lstStyle/>
          <a:p>
            <a:r>
              <a:rPr lang="en-US" sz="2400" b="1" dirty="0">
                <a:solidFill>
                  <a:schemeClr val="tx1">
                    <a:lumMod val="65000"/>
                    <a:lumOff val="35000"/>
                  </a:schemeClr>
                </a:solidFill>
                <a:latin typeface="Arial Nova" panose="020B0504020202020204" pitchFamily="34" charset="0"/>
              </a:rPr>
              <a:t>By: Abram Samuel</a:t>
            </a:r>
          </a:p>
        </p:txBody>
      </p:sp>
    </p:spTree>
    <p:extLst>
      <p:ext uri="{BB962C8B-B14F-4D97-AF65-F5344CB8AC3E}">
        <p14:creationId xmlns:p14="http://schemas.microsoft.com/office/powerpoint/2010/main" val="85939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7250" y="85118"/>
            <a:ext cx="7429499" cy="981682"/>
          </a:xfrm>
        </p:spPr>
        <p:txBody>
          <a:bodyPr>
            <a:normAutofit/>
          </a:bodyPr>
          <a:lstStyle/>
          <a:p>
            <a:r>
              <a:rPr lang="en-US" b="1" dirty="0">
                <a:latin typeface="Arial Nova" panose="020B0504020202020204" pitchFamily="34" charset="0"/>
                <a:cs typeface="Calibri" pitchFamily="34" charset="0"/>
              </a:rPr>
              <a:t>Introduction</a:t>
            </a:r>
          </a:p>
        </p:txBody>
      </p:sp>
      <p:graphicFrame>
        <p:nvGraphicFramePr>
          <p:cNvPr id="5" name="Content Placeholder 2">
            <a:extLst>
              <a:ext uri="{FF2B5EF4-FFF2-40B4-BE49-F238E27FC236}">
                <a16:creationId xmlns:a16="http://schemas.microsoft.com/office/drawing/2014/main" id="{214F642B-7266-2464-6541-2ADDBEC4FD42}"/>
              </a:ext>
            </a:extLst>
          </p:cNvPr>
          <p:cNvGraphicFramePr>
            <a:graphicFrameLocks noGrp="1"/>
          </p:cNvGraphicFramePr>
          <p:nvPr>
            <p:ph idx="1"/>
            <p:extLst>
              <p:ext uri="{D42A27DB-BD31-4B8C-83A1-F6EECF244321}">
                <p14:modId xmlns:p14="http://schemas.microsoft.com/office/powerpoint/2010/main" val="2329622542"/>
              </p:ext>
            </p:extLst>
          </p:nvPr>
        </p:nvGraphicFramePr>
        <p:xfrm>
          <a:off x="457200" y="1066800"/>
          <a:ext cx="8229600" cy="54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4" descr="White bulbs with a yellow one standing out">
            <a:extLst>
              <a:ext uri="{FF2B5EF4-FFF2-40B4-BE49-F238E27FC236}">
                <a16:creationId xmlns:a16="http://schemas.microsoft.com/office/drawing/2014/main" id="{EA3404A7-8AF0-5741-94DF-0308DB3CA054}"/>
              </a:ext>
            </a:extLst>
          </p:cNvPr>
          <p:cNvPicPr>
            <a:picLocks noChangeAspect="1"/>
          </p:cNvPicPr>
          <p:nvPr/>
        </p:nvPicPr>
        <p:blipFill rotWithShape="1">
          <a:blip r:embed="rId2"/>
          <a:srcRect l="46689" r="23930" b="-1"/>
          <a:stretch/>
        </p:blipFill>
        <p:spPr>
          <a:xfrm>
            <a:off x="20" y="10"/>
            <a:ext cx="3018550" cy="6857990"/>
          </a:xfrm>
          <a:prstGeom prst="rect">
            <a:avLst/>
          </a:prstGeom>
        </p:spPr>
      </p:pic>
      <p:sp>
        <p:nvSpPr>
          <p:cNvPr id="78" name="Rectangle 77">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8570" y="-2"/>
            <a:ext cx="60985"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3348787" y="618517"/>
            <a:ext cx="5004665" cy="1596177"/>
          </a:xfrm>
        </p:spPr>
        <p:txBody>
          <a:bodyPr>
            <a:normAutofit/>
          </a:bodyPr>
          <a:lstStyle/>
          <a:p>
            <a:r>
              <a:rPr lang="en-US" b="1" dirty="0">
                <a:latin typeface="Arial Nova" panose="020B0504020202020204" pitchFamily="34" charset="0"/>
                <a:cs typeface="Calibri" pitchFamily="34" charset="0"/>
              </a:rPr>
              <a:t>Objective</a:t>
            </a:r>
            <a:endParaRPr lang="en-US" b="1">
              <a:latin typeface="Arial Nova" panose="020B0504020202020204" pitchFamily="34" charset="0"/>
              <a:cs typeface="Calibri" pitchFamily="34" charset="0"/>
            </a:endParaRPr>
          </a:p>
        </p:txBody>
      </p:sp>
      <p:sp>
        <p:nvSpPr>
          <p:cNvPr id="3" name="Content Placeholder 2"/>
          <p:cNvSpPr>
            <a:spLocks noGrp="1"/>
          </p:cNvSpPr>
          <p:nvPr>
            <p:ph idx="1"/>
          </p:nvPr>
        </p:nvSpPr>
        <p:spPr>
          <a:xfrm>
            <a:off x="3348786" y="2367092"/>
            <a:ext cx="5004665" cy="3424107"/>
          </a:xfrm>
        </p:spPr>
        <p:txBody>
          <a:bodyPr>
            <a:normAutofit/>
          </a:bodyPr>
          <a:lstStyle/>
          <a:p>
            <a:pPr>
              <a:buNone/>
            </a:pPr>
            <a:r>
              <a:rPr lang="en-US" dirty="0">
                <a:latin typeface="Calibri" pitchFamily="34" charset="0"/>
                <a:cs typeface="Calibri" pitchFamily="34" charset="0"/>
              </a:rPr>
              <a:t>	</a:t>
            </a:r>
            <a:r>
              <a:rPr lang="en-US" dirty="0">
                <a:latin typeface="Arial Nova" panose="020B0504020202020204" pitchFamily="34" charset="0"/>
                <a:cs typeface="Calibri" pitchFamily="34" charset="0"/>
              </a:rPr>
              <a:t>The objective of Smart University is to provide conducive environment to the students and researchers helping them in their research and learning opportunities to keep pace with 21</a:t>
            </a:r>
            <a:r>
              <a:rPr lang="en-US" baseline="30000" dirty="0">
                <a:latin typeface="Arial Nova" panose="020B0504020202020204" pitchFamily="34" charset="0"/>
                <a:cs typeface="Calibri" pitchFamily="34" charset="0"/>
              </a:rPr>
              <a:t>st</a:t>
            </a:r>
            <a:r>
              <a:rPr lang="en-US" dirty="0">
                <a:latin typeface="Arial Nova" panose="020B0504020202020204" pitchFamily="34" charset="0"/>
                <a:cs typeface="Calibri" pitchFamily="34" charset="0"/>
              </a:rPr>
              <a:t> century.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7250" y="300341"/>
            <a:ext cx="7429499" cy="905482"/>
          </a:xfrm>
        </p:spPr>
        <p:txBody>
          <a:bodyPr>
            <a:normAutofit/>
          </a:bodyPr>
          <a:lstStyle/>
          <a:p>
            <a:pPr algn="ctr"/>
            <a:r>
              <a:rPr lang="en-US" b="1">
                <a:latin typeface="Arial Nova" panose="020B0504020202020204" pitchFamily="34" charset="0"/>
                <a:cs typeface="Calibri" pitchFamily="34" charset="0"/>
              </a:rPr>
              <a:t>Problem Statements</a:t>
            </a:r>
            <a:endParaRPr lang="en-US" b="1" dirty="0">
              <a:latin typeface="Arial Nova" panose="020B0504020202020204" pitchFamily="34" charset="0"/>
              <a:cs typeface="Calibri" pitchFamily="34" charset="0"/>
            </a:endParaRPr>
          </a:p>
        </p:txBody>
      </p:sp>
      <p:graphicFrame>
        <p:nvGraphicFramePr>
          <p:cNvPr id="5" name="Content Placeholder 2">
            <a:extLst>
              <a:ext uri="{FF2B5EF4-FFF2-40B4-BE49-F238E27FC236}">
                <a16:creationId xmlns:a16="http://schemas.microsoft.com/office/drawing/2014/main" id="{FD53FC4B-542E-E1B6-0764-E619659A31C9}"/>
              </a:ext>
            </a:extLst>
          </p:cNvPr>
          <p:cNvGraphicFramePr>
            <a:graphicFrameLocks noGrp="1"/>
          </p:cNvGraphicFramePr>
          <p:nvPr>
            <p:ph idx="1"/>
            <p:extLst>
              <p:ext uri="{D42A27DB-BD31-4B8C-83A1-F6EECF244321}">
                <p14:modId xmlns:p14="http://schemas.microsoft.com/office/powerpoint/2010/main" val="1493528349"/>
              </p:ext>
            </p:extLst>
          </p:nvPr>
        </p:nvGraphicFramePr>
        <p:xfrm>
          <a:off x="228600" y="1205822"/>
          <a:ext cx="8686800" cy="5499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4015" y="1134681"/>
            <a:ext cx="2573465" cy="4255025"/>
          </a:xfrm>
        </p:spPr>
        <p:txBody>
          <a:bodyPr>
            <a:normAutofit/>
          </a:bodyPr>
          <a:lstStyle/>
          <a:p>
            <a:r>
              <a:rPr lang="en-US" sz="2800" b="1" dirty="0">
                <a:latin typeface="Arial Nova" panose="020B0504020202020204" pitchFamily="34" charset="0"/>
              </a:rPr>
              <a:t>Motivation</a:t>
            </a:r>
            <a:endParaRPr lang="en-US" sz="2400" b="1" dirty="0">
              <a:latin typeface="Arial Nova" panose="020B0504020202020204" pitchFamily="34" charset="0"/>
            </a:endParaRPr>
          </a:p>
        </p:txBody>
      </p:sp>
      <p:graphicFrame>
        <p:nvGraphicFramePr>
          <p:cNvPr id="5" name="Content Placeholder 2">
            <a:extLst>
              <a:ext uri="{FF2B5EF4-FFF2-40B4-BE49-F238E27FC236}">
                <a16:creationId xmlns:a16="http://schemas.microsoft.com/office/drawing/2014/main" id="{86FB7241-5C6E-A180-03E6-F2EAADCBD01E}"/>
              </a:ext>
            </a:extLst>
          </p:cNvPr>
          <p:cNvGraphicFramePr>
            <a:graphicFrameLocks noGrp="1"/>
          </p:cNvGraphicFramePr>
          <p:nvPr>
            <p:ph idx="1"/>
            <p:extLst>
              <p:ext uri="{D42A27DB-BD31-4B8C-83A1-F6EECF244321}">
                <p14:modId xmlns:p14="http://schemas.microsoft.com/office/powerpoint/2010/main" val="3623533725"/>
              </p:ext>
            </p:extLst>
          </p:nvPr>
        </p:nvGraphicFramePr>
        <p:xfrm>
          <a:off x="3097182" y="304801"/>
          <a:ext cx="5803035" cy="6248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543</TotalTime>
  <Words>675</Words>
  <Application>Microsoft Office PowerPoint</Application>
  <PresentationFormat>On-screen Show (4:3)</PresentationFormat>
  <Paragraphs>107</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Arial Nova</vt:lpstr>
      <vt:lpstr>Calibri</vt:lpstr>
      <vt:lpstr>Tw Cen MT</vt:lpstr>
      <vt:lpstr>Droplet</vt:lpstr>
      <vt:lpstr>IoT Solutions for Smart Cities</vt:lpstr>
      <vt:lpstr>Index </vt:lpstr>
      <vt:lpstr>What is IoT ?</vt:lpstr>
      <vt:lpstr>What does smart thing mean?</vt:lpstr>
      <vt:lpstr>Smart University</vt:lpstr>
      <vt:lpstr>Introduction</vt:lpstr>
      <vt:lpstr>Objective</vt:lpstr>
      <vt:lpstr>Problem Statements</vt:lpstr>
      <vt:lpstr>Motivation</vt:lpstr>
      <vt:lpstr>Project Features </vt:lpstr>
      <vt:lpstr>Project Components</vt:lpstr>
      <vt:lpstr>Simple diagram</vt:lpstr>
      <vt:lpstr>Library room</vt:lpstr>
      <vt:lpstr>University Field</vt:lpstr>
      <vt:lpstr>SERVER ROOM</vt:lpstr>
      <vt:lpstr>University Parking System</vt:lpstr>
      <vt:lpstr>Smart Classroom</vt:lpstr>
      <vt:lpstr>SERVERS</vt:lpstr>
      <vt:lpstr>Project Implementation</vt:lpstr>
      <vt:lpstr>PowerPoint Presentation</vt:lpstr>
      <vt:lpstr>Advantages</vt:lpstr>
      <vt:lpstr>Future Work</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University</dc:title>
  <dc:creator>shariar shohag</dc:creator>
  <cp:lastModifiedBy>ابرام صموئيل ابراهيم صموئيل</cp:lastModifiedBy>
  <cp:revision>40</cp:revision>
  <dcterms:created xsi:type="dcterms:W3CDTF">2006-08-16T00:00:00Z</dcterms:created>
  <dcterms:modified xsi:type="dcterms:W3CDTF">2023-07-10T00:13:08Z</dcterms:modified>
</cp:coreProperties>
</file>